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6"/>
  </p:notesMasterIdLst>
  <p:sldIdLst>
    <p:sldId id="644" r:id="rId3"/>
    <p:sldId id="657" r:id="rId4"/>
    <p:sldId id="638" r:id="rId5"/>
    <p:sldId id="633" r:id="rId6"/>
    <p:sldId id="634" r:id="rId7"/>
    <p:sldId id="666" r:id="rId8"/>
    <p:sldId id="636" r:id="rId9"/>
    <p:sldId id="497" r:id="rId10"/>
    <p:sldId id="660" r:id="rId11"/>
    <p:sldId id="658" r:id="rId12"/>
    <p:sldId id="570" r:id="rId13"/>
    <p:sldId id="597" r:id="rId14"/>
    <p:sldId id="598" r:id="rId15"/>
    <p:sldId id="572" r:id="rId16"/>
    <p:sldId id="613" r:id="rId17"/>
    <p:sldId id="617" r:id="rId18"/>
    <p:sldId id="573" r:id="rId19"/>
    <p:sldId id="618" r:id="rId20"/>
    <p:sldId id="619" r:id="rId21"/>
    <p:sldId id="659" r:id="rId22"/>
    <p:sldId id="620" r:id="rId23"/>
    <p:sldId id="632" r:id="rId24"/>
    <p:sldId id="574" r:id="rId25"/>
    <p:sldId id="600" r:id="rId26"/>
    <p:sldId id="601" r:id="rId27"/>
    <p:sldId id="602" r:id="rId28"/>
    <p:sldId id="603" r:id="rId29"/>
    <p:sldId id="590" r:id="rId30"/>
    <p:sldId id="576" r:id="rId31"/>
    <p:sldId id="592" r:id="rId32"/>
    <p:sldId id="593" r:id="rId33"/>
    <p:sldId id="591" r:id="rId34"/>
    <p:sldId id="577" r:id="rId35"/>
    <p:sldId id="589" r:id="rId36"/>
    <p:sldId id="594" r:id="rId37"/>
    <p:sldId id="639" r:id="rId38"/>
    <p:sldId id="640" r:id="rId39"/>
    <p:sldId id="596" r:id="rId40"/>
    <p:sldId id="664" r:id="rId41"/>
    <p:sldId id="595" r:id="rId42"/>
    <p:sldId id="604" r:id="rId43"/>
    <p:sldId id="578" r:id="rId44"/>
    <p:sldId id="588" r:id="rId45"/>
    <p:sldId id="631" r:id="rId46"/>
    <p:sldId id="621" r:id="rId47"/>
    <p:sldId id="575" r:id="rId48"/>
    <p:sldId id="585" r:id="rId49"/>
    <p:sldId id="622" r:id="rId50"/>
    <p:sldId id="580" r:id="rId51"/>
    <p:sldId id="581" r:id="rId52"/>
    <p:sldId id="579" r:id="rId53"/>
    <p:sldId id="587" r:id="rId54"/>
    <p:sldId id="582" r:id="rId55"/>
    <p:sldId id="610" r:id="rId56"/>
    <p:sldId id="583" r:id="rId57"/>
    <p:sldId id="611" r:id="rId58"/>
    <p:sldId id="584" r:id="rId59"/>
    <p:sldId id="627" r:id="rId60"/>
    <p:sldId id="626" r:id="rId61"/>
    <p:sldId id="614" r:id="rId62"/>
    <p:sldId id="650" r:id="rId63"/>
    <p:sldId id="651" r:id="rId64"/>
    <p:sldId id="652" r:id="rId65"/>
    <p:sldId id="653" r:id="rId66"/>
    <p:sldId id="654" r:id="rId67"/>
    <p:sldId id="665" r:id="rId68"/>
    <p:sldId id="628" r:id="rId69"/>
    <p:sldId id="629" r:id="rId70"/>
    <p:sldId id="655" r:id="rId71"/>
    <p:sldId id="630" r:id="rId72"/>
    <p:sldId id="609" r:id="rId73"/>
    <p:sldId id="599" r:id="rId74"/>
    <p:sldId id="513" r:id="rId75"/>
    <p:sldId id="663" r:id="rId76"/>
    <p:sldId id="649" r:id="rId77"/>
    <p:sldId id="661" r:id="rId78"/>
    <p:sldId id="662" r:id="rId79"/>
    <p:sldId id="623" r:id="rId80"/>
    <p:sldId id="586" r:id="rId81"/>
    <p:sldId id="569" r:id="rId82"/>
    <p:sldId id="624" r:id="rId83"/>
    <p:sldId id="656" r:id="rId84"/>
    <p:sldId id="625" r:id="rId85"/>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B06402-5C1B-F912-0CA0-790D8F485D1C}" v="7" dt="2018-11-19T05:31:31.48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5" Type="http://schemas.openxmlformats.org/officeDocument/2006/relationships/slide" Target="slides/slide3.xml"/><Relationship Id="rId90" Type="http://schemas.openxmlformats.org/officeDocument/2006/relationships/tableStyles" Target="tableStyles.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viewProps" Target="viewProps.xml"/><Relationship Id="rId9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92" Type="http://schemas.microsoft.com/office/2015/10/relationships/revisionInfo" Target="revisionInfo.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presProps" Target="presProps.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ACE6A424-15EF-4A84-ABB8-315957241732}"/>
    <pc:docChg chg="undo custSel addSld delSld modSld">
      <pc:chgData name="Lucas Jellema" userId="7e183fbb-84e0-44b3-9b03-0792bc8d162b" providerId="ADAL" clId="{ACE6A424-15EF-4A84-ABB8-315957241732}" dt="2018-11-10T02:59:58.293" v="344" actId="166"/>
      <pc:docMkLst>
        <pc:docMk/>
      </pc:docMkLst>
      <pc:sldChg chg="del">
        <pc:chgData name="Lucas Jellema" userId="7e183fbb-84e0-44b3-9b03-0792bc8d162b" providerId="ADAL" clId="{ACE6A424-15EF-4A84-ABB8-315957241732}" dt="2018-11-10T02:05:03.520" v="74" actId="2696"/>
        <pc:sldMkLst>
          <pc:docMk/>
          <pc:sldMk cId="2588503067" sldId="477"/>
        </pc:sldMkLst>
      </pc:sldChg>
      <pc:sldChg chg="del">
        <pc:chgData name="Lucas Jellema" userId="7e183fbb-84e0-44b3-9b03-0792bc8d162b" providerId="ADAL" clId="{ACE6A424-15EF-4A84-ABB8-315957241732}" dt="2018-11-10T02:05:02.306" v="11" actId="2696"/>
        <pc:sldMkLst>
          <pc:docMk/>
          <pc:sldMk cId="2498825058" sldId="498"/>
        </pc:sldMkLst>
      </pc:sldChg>
      <pc:sldChg chg="del">
        <pc:chgData name="Lucas Jellema" userId="7e183fbb-84e0-44b3-9b03-0792bc8d162b" providerId="ADAL" clId="{ACE6A424-15EF-4A84-ABB8-315957241732}" dt="2018-11-10T02:05:02.173" v="5" actId="2696"/>
        <pc:sldMkLst>
          <pc:docMk/>
          <pc:sldMk cId="875219534" sldId="503"/>
        </pc:sldMkLst>
      </pc:sldChg>
      <pc:sldChg chg="del">
        <pc:chgData name="Lucas Jellema" userId="7e183fbb-84e0-44b3-9b03-0792bc8d162b" providerId="ADAL" clId="{ACE6A424-15EF-4A84-ABB8-315957241732}" dt="2018-11-10T02:05:02.260" v="7" actId="2696"/>
        <pc:sldMkLst>
          <pc:docMk/>
          <pc:sldMk cId="274332098" sldId="507"/>
        </pc:sldMkLst>
      </pc:sldChg>
      <pc:sldChg chg="del">
        <pc:chgData name="Lucas Jellema" userId="7e183fbb-84e0-44b3-9b03-0792bc8d162b" providerId="ADAL" clId="{ACE6A424-15EF-4A84-ABB8-315957241732}" dt="2018-11-10T02:05:02.215" v="6" actId="2696"/>
        <pc:sldMkLst>
          <pc:docMk/>
          <pc:sldMk cId="1017590704" sldId="508"/>
        </pc:sldMkLst>
      </pc:sldChg>
      <pc:sldChg chg="addSp delSp modSp modAnim">
        <pc:chgData name="Lucas Jellema" userId="7e183fbb-84e0-44b3-9b03-0792bc8d162b" providerId="ADAL" clId="{ACE6A424-15EF-4A84-ABB8-315957241732}" dt="2018-11-10T02:20:48.813" v="324"/>
        <pc:sldMkLst>
          <pc:docMk/>
          <pc:sldMk cId="3095432002" sldId="513"/>
        </pc:sldMkLst>
        <pc:spChg chg="mod">
          <ac:chgData name="Lucas Jellema" userId="7e183fbb-84e0-44b3-9b03-0792bc8d162b" providerId="ADAL" clId="{ACE6A424-15EF-4A84-ABB8-315957241732}" dt="2018-11-10T02:20:27.601" v="322" actId="27636"/>
          <ac:spMkLst>
            <pc:docMk/>
            <pc:sldMk cId="3095432002" sldId="513"/>
            <ac:spMk id="2" creationId="{740F3142-07F1-4B2E-A62A-214D8A5FD51B}"/>
          </ac:spMkLst>
        </pc:spChg>
        <pc:spChg chg="del">
          <ac:chgData name="Lucas Jellema" userId="7e183fbb-84e0-44b3-9b03-0792bc8d162b" providerId="ADAL" clId="{ACE6A424-15EF-4A84-ABB8-315957241732}" dt="2018-11-10T02:10:42.737" v="151"/>
          <ac:spMkLst>
            <pc:docMk/>
            <pc:sldMk cId="3095432002" sldId="513"/>
            <ac:spMk id="3" creationId="{33D67BBF-1562-48C3-9ABE-505BEB50BEFB}"/>
          </ac:spMkLst>
        </pc:spChg>
        <pc:spChg chg="add mod">
          <ac:chgData name="Lucas Jellema" userId="7e183fbb-84e0-44b3-9b03-0792bc8d162b" providerId="ADAL" clId="{ACE6A424-15EF-4A84-ABB8-315957241732}" dt="2018-11-10T02:10:42.737" v="151"/>
          <ac:spMkLst>
            <pc:docMk/>
            <pc:sldMk cId="3095432002" sldId="513"/>
            <ac:spMk id="4" creationId="{075F95A2-753F-4581-86D0-00F37CC86108}"/>
          </ac:spMkLst>
        </pc:spChg>
        <pc:picChg chg="mod">
          <ac:chgData name="Lucas Jellema" userId="7e183fbb-84e0-44b3-9b03-0792bc8d162b" providerId="ADAL" clId="{ACE6A424-15EF-4A84-ABB8-315957241732}" dt="2018-11-10T02:20:32.006" v="323" actId="1076"/>
          <ac:picMkLst>
            <pc:docMk/>
            <pc:sldMk cId="3095432002" sldId="513"/>
            <ac:picMk id="13" creationId="{87030727-6932-4D03-A345-F757118F84F1}"/>
          </ac:picMkLst>
        </pc:picChg>
      </pc:sldChg>
      <pc:sldChg chg="del">
        <pc:chgData name="Lucas Jellema" userId="7e183fbb-84e0-44b3-9b03-0792bc8d162b" providerId="ADAL" clId="{ACE6A424-15EF-4A84-ABB8-315957241732}" dt="2018-11-10T02:05:02.340" v="13" actId="2696"/>
        <pc:sldMkLst>
          <pc:docMk/>
          <pc:sldMk cId="1792583802" sldId="514"/>
        </pc:sldMkLst>
      </pc:sldChg>
      <pc:sldChg chg="del">
        <pc:chgData name="Lucas Jellema" userId="7e183fbb-84e0-44b3-9b03-0792bc8d162b" providerId="ADAL" clId="{ACE6A424-15EF-4A84-ABB8-315957241732}" dt="2018-11-10T02:05:02.159" v="4" actId="2696"/>
        <pc:sldMkLst>
          <pc:docMk/>
          <pc:sldMk cId="3923144471" sldId="517"/>
        </pc:sldMkLst>
      </pc:sldChg>
      <pc:sldChg chg="del">
        <pc:chgData name="Lucas Jellema" userId="7e183fbb-84e0-44b3-9b03-0792bc8d162b" providerId="ADAL" clId="{ACE6A424-15EF-4A84-ABB8-315957241732}" dt="2018-11-10T02:05:02.592" v="23" actId="2696"/>
        <pc:sldMkLst>
          <pc:docMk/>
          <pc:sldMk cId="1673077546" sldId="519"/>
        </pc:sldMkLst>
      </pc:sldChg>
      <pc:sldChg chg="del">
        <pc:chgData name="Lucas Jellema" userId="7e183fbb-84e0-44b3-9b03-0792bc8d162b" providerId="ADAL" clId="{ACE6A424-15EF-4A84-ABB8-315957241732}" dt="2018-11-10T02:05:03.279" v="60" actId="2696"/>
        <pc:sldMkLst>
          <pc:docMk/>
          <pc:sldMk cId="2980646064" sldId="524"/>
        </pc:sldMkLst>
      </pc:sldChg>
      <pc:sldChg chg="del">
        <pc:chgData name="Lucas Jellema" userId="7e183fbb-84e0-44b3-9b03-0792bc8d162b" providerId="ADAL" clId="{ACE6A424-15EF-4A84-ABB8-315957241732}" dt="2018-11-10T02:05:02.495" v="17" actId="2696"/>
        <pc:sldMkLst>
          <pc:docMk/>
          <pc:sldMk cId="4223092128" sldId="527"/>
        </pc:sldMkLst>
      </pc:sldChg>
      <pc:sldChg chg="del">
        <pc:chgData name="Lucas Jellema" userId="7e183fbb-84e0-44b3-9b03-0792bc8d162b" providerId="ADAL" clId="{ACE6A424-15EF-4A84-ABB8-315957241732}" dt="2018-11-10T02:05:03.337" v="62" actId="2696"/>
        <pc:sldMkLst>
          <pc:docMk/>
          <pc:sldMk cId="1087368730" sldId="531"/>
        </pc:sldMkLst>
      </pc:sldChg>
      <pc:sldChg chg="del">
        <pc:chgData name="Lucas Jellema" userId="7e183fbb-84e0-44b3-9b03-0792bc8d162b" providerId="ADAL" clId="{ACE6A424-15EF-4A84-ABB8-315957241732}" dt="2018-11-10T02:05:03.365" v="63" actId="2696"/>
        <pc:sldMkLst>
          <pc:docMk/>
          <pc:sldMk cId="2091085825" sldId="532"/>
        </pc:sldMkLst>
      </pc:sldChg>
      <pc:sldChg chg="del">
        <pc:chgData name="Lucas Jellema" userId="7e183fbb-84e0-44b3-9b03-0792bc8d162b" providerId="ADAL" clId="{ACE6A424-15EF-4A84-ABB8-315957241732}" dt="2018-11-10T02:05:03.509" v="72" actId="2696"/>
        <pc:sldMkLst>
          <pc:docMk/>
          <pc:sldMk cId="134284383" sldId="534"/>
        </pc:sldMkLst>
      </pc:sldChg>
      <pc:sldChg chg="del">
        <pc:chgData name="Lucas Jellema" userId="7e183fbb-84e0-44b3-9b03-0792bc8d162b" providerId="ADAL" clId="{ACE6A424-15EF-4A84-ABB8-315957241732}" dt="2018-11-10T02:05:03.389" v="65" actId="2696"/>
        <pc:sldMkLst>
          <pc:docMk/>
          <pc:sldMk cId="3350486444" sldId="535"/>
        </pc:sldMkLst>
      </pc:sldChg>
      <pc:sldChg chg="del">
        <pc:chgData name="Lucas Jellema" userId="7e183fbb-84e0-44b3-9b03-0792bc8d162b" providerId="ADAL" clId="{ACE6A424-15EF-4A84-ABB8-315957241732}" dt="2018-11-10T02:05:03.421" v="67" actId="2696"/>
        <pc:sldMkLst>
          <pc:docMk/>
          <pc:sldMk cId="1686513633" sldId="536"/>
        </pc:sldMkLst>
      </pc:sldChg>
      <pc:sldChg chg="del">
        <pc:chgData name="Lucas Jellema" userId="7e183fbb-84e0-44b3-9b03-0792bc8d162b" providerId="ADAL" clId="{ACE6A424-15EF-4A84-ABB8-315957241732}" dt="2018-11-10T02:05:03.434" v="68" actId="2696"/>
        <pc:sldMkLst>
          <pc:docMk/>
          <pc:sldMk cId="948868827" sldId="537"/>
        </pc:sldMkLst>
      </pc:sldChg>
      <pc:sldChg chg="del">
        <pc:chgData name="Lucas Jellema" userId="7e183fbb-84e0-44b3-9b03-0792bc8d162b" providerId="ADAL" clId="{ACE6A424-15EF-4A84-ABB8-315957241732}" dt="2018-11-10T02:05:03.380" v="64" actId="2696"/>
        <pc:sldMkLst>
          <pc:docMk/>
          <pc:sldMk cId="2095646310" sldId="546"/>
        </pc:sldMkLst>
      </pc:sldChg>
      <pc:sldChg chg="del">
        <pc:chgData name="Lucas Jellema" userId="7e183fbb-84e0-44b3-9b03-0792bc8d162b" providerId="ADAL" clId="{ACE6A424-15EF-4A84-ABB8-315957241732}" dt="2018-11-10T02:05:03.399" v="66" actId="2696"/>
        <pc:sldMkLst>
          <pc:docMk/>
          <pc:sldMk cId="4205581503" sldId="547"/>
        </pc:sldMkLst>
      </pc:sldChg>
      <pc:sldChg chg="del">
        <pc:chgData name="Lucas Jellema" userId="7e183fbb-84e0-44b3-9b03-0792bc8d162b" providerId="ADAL" clId="{ACE6A424-15EF-4A84-ABB8-315957241732}" dt="2018-11-10T02:05:03.181" v="54" actId="2696"/>
        <pc:sldMkLst>
          <pc:docMk/>
          <pc:sldMk cId="4094331135" sldId="548"/>
        </pc:sldMkLst>
      </pc:sldChg>
      <pc:sldChg chg="del">
        <pc:chgData name="Lucas Jellema" userId="7e183fbb-84e0-44b3-9b03-0792bc8d162b" providerId="ADAL" clId="{ACE6A424-15EF-4A84-ABB8-315957241732}" dt="2018-11-10T02:05:03.190" v="55" actId="2696"/>
        <pc:sldMkLst>
          <pc:docMk/>
          <pc:sldMk cId="1240515991" sldId="549"/>
        </pc:sldMkLst>
      </pc:sldChg>
      <pc:sldChg chg="del">
        <pc:chgData name="Lucas Jellema" userId="7e183fbb-84e0-44b3-9b03-0792bc8d162b" providerId="ADAL" clId="{ACE6A424-15EF-4A84-ABB8-315957241732}" dt="2018-11-10T02:05:03.208" v="56" actId="2696"/>
        <pc:sldMkLst>
          <pc:docMk/>
          <pc:sldMk cId="1994510687" sldId="550"/>
        </pc:sldMkLst>
      </pc:sldChg>
      <pc:sldChg chg="del">
        <pc:chgData name="Lucas Jellema" userId="7e183fbb-84e0-44b3-9b03-0792bc8d162b" providerId="ADAL" clId="{ACE6A424-15EF-4A84-ABB8-315957241732}" dt="2018-11-10T02:05:03.169" v="53" actId="2696"/>
        <pc:sldMkLst>
          <pc:docMk/>
          <pc:sldMk cId="2352074817" sldId="551"/>
        </pc:sldMkLst>
      </pc:sldChg>
      <pc:sldChg chg="del">
        <pc:chgData name="Lucas Jellema" userId="7e183fbb-84e0-44b3-9b03-0792bc8d162b" providerId="ADAL" clId="{ACE6A424-15EF-4A84-ABB8-315957241732}" dt="2018-11-10T02:05:03.242" v="58" actId="2696"/>
        <pc:sldMkLst>
          <pc:docMk/>
          <pc:sldMk cId="4182432270" sldId="552"/>
        </pc:sldMkLst>
      </pc:sldChg>
      <pc:sldChg chg="del">
        <pc:chgData name="Lucas Jellema" userId="7e183fbb-84e0-44b3-9b03-0792bc8d162b" providerId="ADAL" clId="{ACE6A424-15EF-4A84-ABB8-315957241732}" dt="2018-11-10T02:05:03.126" v="50" actId="2696"/>
        <pc:sldMkLst>
          <pc:docMk/>
          <pc:sldMk cId="1596808568" sldId="554"/>
        </pc:sldMkLst>
      </pc:sldChg>
      <pc:sldChg chg="del">
        <pc:chgData name="Lucas Jellema" userId="7e183fbb-84e0-44b3-9b03-0792bc8d162b" providerId="ADAL" clId="{ACE6A424-15EF-4A84-ABB8-315957241732}" dt="2018-11-10T02:05:03.221" v="57" actId="2696"/>
        <pc:sldMkLst>
          <pc:docMk/>
          <pc:sldMk cId="3854211860" sldId="556"/>
        </pc:sldMkLst>
      </pc:sldChg>
      <pc:sldChg chg="del">
        <pc:chgData name="Lucas Jellema" userId="7e183fbb-84e0-44b3-9b03-0792bc8d162b" providerId="ADAL" clId="{ACE6A424-15EF-4A84-ABB8-315957241732}" dt="2018-11-10T02:05:03.146" v="51" actId="2696"/>
        <pc:sldMkLst>
          <pc:docMk/>
          <pc:sldMk cId="1562597198" sldId="557"/>
        </pc:sldMkLst>
      </pc:sldChg>
      <pc:sldChg chg="del">
        <pc:chgData name="Lucas Jellema" userId="7e183fbb-84e0-44b3-9b03-0792bc8d162b" providerId="ADAL" clId="{ACE6A424-15EF-4A84-ABB8-315957241732}" dt="2018-11-10T02:05:03.158" v="52" actId="2696"/>
        <pc:sldMkLst>
          <pc:docMk/>
          <pc:sldMk cId="3137271103" sldId="559"/>
        </pc:sldMkLst>
      </pc:sldChg>
      <pc:sldChg chg="modSp">
        <pc:chgData name="Lucas Jellema" userId="7e183fbb-84e0-44b3-9b03-0792bc8d162b" providerId="ADAL" clId="{ACE6A424-15EF-4A84-ABB8-315957241732}" dt="2018-11-10T02:21:54.308" v="334" actId="404"/>
        <pc:sldMkLst>
          <pc:docMk/>
          <pc:sldMk cId="717489525" sldId="569"/>
        </pc:sldMkLst>
        <pc:spChg chg="mod">
          <ac:chgData name="Lucas Jellema" userId="7e183fbb-84e0-44b3-9b03-0792bc8d162b" providerId="ADAL" clId="{ACE6A424-15EF-4A84-ABB8-315957241732}" dt="2018-11-10T02:21:54.308" v="334" actId="404"/>
          <ac:spMkLst>
            <pc:docMk/>
            <pc:sldMk cId="717489525" sldId="569"/>
            <ac:spMk id="11" creationId="{00000000-0000-0000-0000-000000000000}"/>
          </ac:spMkLst>
        </pc:spChg>
      </pc:sldChg>
      <pc:sldChg chg="del">
        <pc:chgData name="Lucas Jellema" userId="7e183fbb-84e0-44b3-9b03-0792bc8d162b" providerId="ADAL" clId="{ACE6A424-15EF-4A84-ABB8-315957241732}" dt="2018-11-10T02:05:02.132" v="2" actId="2696"/>
        <pc:sldMkLst>
          <pc:docMk/>
          <pc:sldMk cId="3696533439" sldId="569"/>
        </pc:sldMkLst>
      </pc:sldChg>
      <pc:sldChg chg="del">
        <pc:chgData name="Lucas Jellema" userId="7e183fbb-84e0-44b3-9b03-0792bc8d162b" providerId="ADAL" clId="{ACE6A424-15EF-4A84-ABB8-315957241732}" dt="2018-11-10T02:05:02.318" v="12" actId="2696"/>
        <pc:sldMkLst>
          <pc:docMk/>
          <pc:sldMk cId="3042515852" sldId="572"/>
        </pc:sldMkLst>
      </pc:sldChg>
      <pc:sldChg chg="modSp">
        <pc:chgData name="Lucas Jellema" userId="7e183fbb-84e0-44b3-9b03-0792bc8d162b" providerId="ADAL" clId="{ACE6A424-15EF-4A84-ABB8-315957241732}" dt="2018-11-10T02:09:09.149" v="143" actId="948"/>
        <pc:sldMkLst>
          <pc:docMk/>
          <pc:sldMk cId="2749940926" sldId="573"/>
        </pc:sldMkLst>
        <pc:spChg chg="mod">
          <ac:chgData name="Lucas Jellema" userId="7e183fbb-84e0-44b3-9b03-0792bc8d162b" providerId="ADAL" clId="{ACE6A424-15EF-4A84-ABB8-315957241732}" dt="2018-11-10T02:07:43.598" v="98" actId="27636"/>
          <ac:spMkLst>
            <pc:docMk/>
            <pc:sldMk cId="2749940926" sldId="573"/>
            <ac:spMk id="3" creationId="{00000000-0000-0000-0000-000000000000}"/>
          </ac:spMkLst>
        </pc:spChg>
        <pc:spChg chg="mod">
          <ac:chgData name="Lucas Jellema" userId="7e183fbb-84e0-44b3-9b03-0792bc8d162b" providerId="ADAL" clId="{ACE6A424-15EF-4A84-ABB8-315957241732}" dt="2018-11-10T02:09:09.149" v="143" actId="948"/>
          <ac:spMkLst>
            <pc:docMk/>
            <pc:sldMk cId="2749940926" sldId="573"/>
            <ac:spMk id="4" creationId="{00000000-0000-0000-0000-000000000000}"/>
          </ac:spMkLst>
        </pc:spChg>
      </pc:sldChg>
      <pc:sldChg chg="modSp">
        <pc:chgData name="Lucas Jellema" userId="7e183fbb-84e0-44b3-9b03-0792bc8d162b" providerId="ADAL" clId="{ACE6A424-15EF-4A84-ABB8-315957241732}" dt="2018-11-10T02:11:24.533" v="167" actId="1036"/>
        <pc:sldMkLst>
          <pc:docMk/>
          <pc:sldMk cId="640504545" sldId="574"/>
        </pc:sldMkLst>
        <pc:spChg chg="mod">
          <ac:chgData name="Lucas Jellema" userId="7e183fbb-84e0-44b3-9b03-0792bc8d162b" providerId="ADAL" clId="{ACE6A424-15EF-4A84-ABB8-315957241732}" dt="2018-11-10T02:10:42.846" v="152" actId="27636"/>
          <ac:spMkLst>
            <pc:docMk/>
            <pc:sldMk cId="640504545" sldId="574"/>
            <ac:spMk id="3" creationId="{00000000-0000-0000-0000-000000000000}"/>
          </ac:spMkLst>
        </pc:spChg>
        <pc:picChg chg="mod">
          <ac:chgData name="Lucas Jellema" userId="7e183fbb-84e0-44b3-9b03-0792bc8d162b" providerId="ADAL" clId="{ACE6A424-15EF-4A84-ABB8-315957241732}" dt="2018-11-10T02:11:24.533" v="167" actId="1036"/>
          <ac:picMkLst>
            <pc:docMk/>
            <pc:sldMk cId="640504545" sldId="574"/>
            <ac:picMk id="5122" creationId="{00000000-0000-0000-0000-000000000000}"/>
          </ac:picMkLst>
        </pc:picChg>
      </pc:sldChg>
      <pc:sldChg chg="del">
        <pc:chgData name="Lucas Jellema" userId="7e183fbb-84e0-44b3-9b03-0792bc8d162b" providerId="ADAL" clId="{ACE6A424-15EF-4A84-ABB8-315957241732}" dt="2018-11-10T02:05:02.375" v="14" actId="2696"/>
        <pc:sldMkLst>
          <pc:docMk/>
          <pc:sldMk cId="3530797865" sldId="574"/>
        </pc:sldMkLst>
      </pc:sldChg>
      <pc:sldChg chg="del">
        <pc:chgData name="Lucas Jellema" userId="7e183fbb-84e0-44b3-9b03-0792bc8d162b" providerId="ADAL" clId="{ACE6A424-15EF-4A84-ABB8-315957241732}" dt="2018-11-10T02:05:02.291" v="10" actId="2696"/>
        <pc:sldMkLst>
          <pc:docMk/>
          <pc:sldMk cId="1851120225" sldId="575"/>
        </pc:sldMkLst>
      </pc:sldChg>
      <pc:sldChg chg="modSp">
        <pc:chgData name="Lucas Jellema" userId="7e183fbb-84e0-44b3-9b03-0792bc8d162b" providerId="ADAL" clId="{ACE6A424-15EF-4A84-ABB8-315957241732}" dt="2018-11-10T02:11:50.114" v="179" actId="20577"/>
        <pc:sldMkLst>
          <pc:docMk/>
          <pc:sldMk cId="3620033394" sldId="576"/>
        </pc:sldMkLst>
        <pc:spChg chg="mod">
          <ac:chgData name="Lucas Jellema" userId="7e183fbb-84e0-44b3-9b03-0792bc8d162b" providerId="ADAL" clId="{ACE6A424-15EF-4A84-ABB8-315957241732}" dt="2018-11-10T02:11:50.114" v="179" actId="20577"/>
          <ac:spMkLst>
            <pc:docMk/>
            <pc:sldMk cId="3620033394" sldId="576"/>
            <ac:spMk id="2" creationId="{00000000-0000-0000-0000-000000000000}"/>
          </ac:spMkLst>
        </pc:spChg>
        <pc:spChg chg="mod">
          <ac:chgData name="Lucas Jellema" userId="7e183fbb-84e0-44b3-9b03-0792bc8d162b" providerId="ADAL" clId="{ACE6A424-15EF-4A84-ABB8-315957241732}" dt="2018-11-10T02:10:43.157" v="153" actId="27636"/>
          <ac:spMkLst>
            <pc:docMk/>
            <pc:sldMk cId="3620033394" sldId="576"/>
            <ac:spMk id="3" creationId="{00000000-0000-0000-0000-000000000000}"/>
          </ac:spMkLst>
        </pc:spChg>
      </pc:sldChg>
      <pc:sldChg chg="del">
        <pc:chgData name="Lucas Jellema" userId="7e183fbb-84e0-44b3-9b03-0792bc8d162b" providerId="ADAL" clId="{ACE6A424-15EF-4A84-ABB8-315957241732}" dt="2018-11-10T02:05:02.429" v="15" actId="2696"/>
        <pc:sldMkLst>
          <pc:docMk/>
          <pc:sldMk cId="3853261882" sldId="576"/>
        </pc:sldMkLst>
      </pc:sldChg>
      <pc:sldChg chg="modSp">
        <pc:chgData name="Lucas Jellema" userId="7e183fbb-84e0-44b3-9b03-0792bc8d162b" providerId="ADAL" clId="{ACE6A424-15EF-4A84-ABB8-315957241732}" dt="2018-11-10T02:12:52.691" v="190" actId="14100"/>
        <pc:sldMkLst>
          <pc:docMk/>
          <pc:sldMk cId="68550795" sldId="577"/>
        </pc:sldMkLst>
        <pc:spChg chg="mod">
          <ac:chgData name="Lucas Jellema" userId="7e183fbb-84e0-44b3-9b03-0792bc8d162b" providerId="ADAL" clId="{ACE6A424-15EF-4A84-ABB8-315957241732}" dt="2018-11-10T02:12:52.691" v="190" actId="14100"/>
          <ac:spMkLst>
            <pc:docMk/>
            <pc:sldMk cId="68550795" sldId="577"/>
            <ac:spMk id="3" creationId="{00000000-0000-0000-0000-000000000000}"/>
          </ac:spMkLst>
        </pc:spChg>
        <pc:picChg chg="mod">
          <ac:chgData name="Lucas Jellema" userId="7e183fbb-84e0-44b3-9b03-0792bc8d162b" providerId="ADAL" clId="{ACE6A424-15EF-4A84-ABB8-315957241732}" dt="2018-11-10T02:12:37.276" v="184" actId="1076"/>
          <ac:picMkLst>
            <pc:docMk/>
            <pc:sldMk cId="68550795" sldId="577"/>
            <ac:picMk id="7172" creationId="{00000000-0000-0000-0000-000000000000}"/>
          </ac:picMkLst>
        </pc:picChg>
      </pc:sldChg>
      <pc:sldChg chg="del">
        <pc:chgData name="Lucas Jellema" userId="7e183fbb-84e0-44b3-9b03-0792bc8d162b" providerId="ADAL" clId="{ACE6A424-15EF-4A84-ABB8-315957241732}" dt="2018-11-10T02:05:02.474" v="16" actId="2696"/>
        <pc:sldMkLst>
          <pc:docMk/>
          <pc:sldMk cId="1536265346" sldId="577"/>
        </pc:sldMkLst>
      </pc:sldChg>
      <pc:sldChg chg="del">
        <pc:chgData name="Lucas Jellema" userId="7e183fbb-84e0-44b3-9b03-0792bc8d162b" providerId="ADAL" clId="{ACE6A424-15EF-4A84-ABB8-315957241732}" dt="2018-11-10T02:05:02.510" v="18" actId="2696"/>
        <pc:sldMkLst>
          <pc:docMk/>
          <pc:sldMk cId="2775855366" sldId="579"/>
        </pc:sldMkLst>
      </pc:sldChg>
      <pc:sldChg chg="modSp">
        <pc:chgData name="Lucas Jellema" userId="7e183fbb-84e0-44b3-9b03-0792bc8d162b" providerId="ADAL" clId="{ACE6A424-15EF-4A84-ABB8-315957241732}" dt="2018-11-10T02:14:36.196" v="249" actId="20577"/>
        <pc:sldMkLst>
          <pc:docMk/>
          <pc:sldMk cId="464044943" sldId="580"/>
        </pc:sldMkLst>
        <pc:spChg chg="mod">
          <ac:chgData name="Lucas Jellema" userId="7e183fbb-84e0-44b3-9b03-0792bc8d162b" providerId="ADAL" clId="{ACE6A424-15EF-4A84-ABB8-315957241732}" dt="2018-11-10T02:14:36.196" v="249" actId="20577"/>
          <ac:spMkLst>
            <pc:docMk/>
            <pc:sldMk cId="464044943" sldId="580"/>
            <ac:spMk id="3" creationId="{00000000-0000-0000-0000-000000000000}"/>
          </ac:spMkLst>
        </pc:spChg>
      </pc:sldChg>
      <pc:sldChg chg="del">
        <pc:chgData name="Lucas Jellema" userId="7e183fbb-84e0-44b3-9b03-0792bc8d162b" providerId="ADAL" clId="{ACE6A424-15EF-4A84-ABB8-315957241732}" dt="2018-11-10T02:05:02.528" v="19" actId="2696"/>
        <pc:sldMkLst>
          <pc:docMk/>
          <pc:sldMk cId="4097918129" sldId="580"/>
        </pc:sldMkLst>
      </pc:sldChg>
      <pc:sldChg chg="addSp delSp modSp">
        <pc:chgData name="Lucas Jellema" userId="7e183fbb-84e0-44b3-9b03-0792bc8d162b" providerId="ADAL" clId="{ACE6A424-15EF-4A84-ABB8-315957241732}" dt="2018-11-10T02:10:42.737" v="151"/>
        <pc:sldMkLst>
          <pc:docMk/>
          <pc:sldMk cId="716246025" sldId="581"/>
        </pc:sldMkLst>
        <pc:spChg chg="del">
          <ac:chgData name="Lucas Jellema" userId="7e183fbb-84e0-44b3-9b03-0792bc8d162b" providerId="ADAL" clId="{ACE6A424-15EF-4A84-ABB8-315957241732}" dt="2018-11-10T02:10:42.737" v="151"/>
          <ac:spMkLst>
            <pc:docMk/>
            <pc:sldMk cId="716246025" sldId="581"/>
            <ac:spMk id="3" creationId="{00000000-0000-0000-0000-000000000000}"/>
          </ac:spMkLst>
        </pc:spChg>
        <pc:spChg chg="add mod">
          <ac:chgData name="Lucas Jellema" userId="7e183fbb-84e0-44b3-9b03-0792bc8d162b" providerId="ADAL" clId="{ACE6A424-15EF-4A84-ABB8-315957241732}" dt="2018-11-10T02:10:42.737" v="151"/>
          <ac:spMkLst>
            <pc:docMk/>
            <pc:sldMk cId="716246025" sldId="581"/>
            <ac:spMk id="4" creationId="{BFA82C58-535B-4B7D-BFE1-335F796A8C40}"/>
          </ac:spMkLst>
        </pc:spChg>
      </pc:sldChg>
      <pc:sldChg chg="modSp modTransition">
        <pc:chgData name="Lucas Jellema" userId="7e183fbb-84e0-44b3-9b03-0792bc8d162b" providerId="ADAL" clId="{ACE6A424-15EF-4A84-ABB8-315957241732}" dt="2018-11-10T02:15:02.332" v="256"/>
        <pc:sldMkLst>
          <pc:docMk/>
          <pc:sldMk cId="263279868" sldId="582"/>
        </pc:sldMkLst>
        <pc:spChg chg="mod">
          <ac:chgData name="Lucas Jellema" userId="7e183fbb-84e0-44b3-9b03-0792bc8d162b" providerId="ADAL" clId="{ACE6A424-15EF-4A84-ABB8-315957241732}" dt="2018-11-10T02:05:25.314" v="83" actId="27636"/>
          <ac:spMkLst>
            <pc:docMk/>
            <pc:sldMk cId="263279868" sldId="582"/>
            <ac:spMk id="3" creationId="{00000000-0000-0000-0000-000000000000}"/>
          </ac:spMkLst>
        </pc:spChg>
      </pc:sldChg>
      <pc:sldChg chg="del">
        <pc:chgData name="Lucas Jellema" userId="7e183fbb-84e0-44b3-9b03-0792bc8d162b" providerId="ADAL" clId="{ACE6A424-15EF-4A84-ABB8-315957241732}" dt="2018-11-10T02:05:02.542" v="20" actId="2696"/>
        <pc:sldMkLst>
          <pc:docMk/>
          <pc:sldMk cId="3703498589" sldId="582"/>
        </pc:sldMkLst>
      </pc:sldChg>
      <pc:sldChg chg="del">
        <pc:chgData name="Lucas Jellema" userId="7e183fbb-84e0-44b3-9b03-0792bc8d162b" providerId="ADAL" clId="{ACE6A424-15EF-4A84-ABB8-315957241732}" dt="2018-11-10T02:05:02.554" v="21" actId="2696"/>
        <pc:sldMkLst>
          <pc:docMk/>
          <pc:sldMk cId="830243138" sldId="583"/>
        </pc:sldMkLst>
      </pc:sldChg>
      <pc:sldChg chg="addSp delSp modSp">
        <pc:chgData name="Lucas Jellema" userId="7e183fbb-84e0-44b3-9b03-0792bc8d162b" providerId="ADAL" clId="{ACE6A424-15EF-4A84-ABB8-315957241732}" dt="2018-11-10T02:10:42.737" v="151"/>
        <pc:sldMkLst>
          <pc:docMk/>
          <pc:sldMk cId="2371496150" sldId="583"/>
        </pc:sldMkLst>
        <pc:spChg chg="del">
          <ac:chgData name="Lucas Jellema" userId="7e183fbb-84e0-44b3-9b03-0792bc8d162b" providerId="ADAL" clId="{ACE6A424-15EF-4A84-ABB8-315957241732}" dt="2018-11-10T02:10:42.737" v="151"/>
          <ac:spMkLst>
            <pc:docMk/>
            <pc:sldMk cId="2371496150" sldId="583"/>
            <ac:spMk id="3" creationId="{00000000-0000-0000-0000-000000000000}"/>
          </ac:spMkLst>
        </pc:spChg>
        <pc:spChg chg="add mod">
          <ac:chgData name="Lucas Jellema" userId="7e183fbb-84e0-44b3-9b03-0792bc8d162b" providerId="ADAL" clId="{ACE6A424-15EF-4A84-ABB8-315957241732}" dt="2018-11-10T02:10:42.737" v="151"/>
          <ac:spMkLst>
            <pc:docMk/>
            <pc:sldMk cId="2371496150" sldId="583"/>
            <ac:spMk id="4" creationId="{A7726131-9980-41F6-89EA-71701E06B29A}"/>
          </ac:spMkLst>
        </pc:spChg>
      </pc:sldChg>
      <pc:sldChg chg="del">
        <pc:chgData name="Lucas Jellema" userId="7e183fbb-84e0-44b3-9b03-0792bc8d162b" providerId="ADAL" clId="{ACE6A424-15EF-4A84-ABB8-315957241732}" dt="2018-11-10T02:05:02.566" v="22" actId="2696"/>
        <pc:sldMkLst>
          <pc:docMk/>
          <pc:sldMk cId="127798587" sldId="584"/>
        </pc:sldMkLst>
      </pc:sldChg>
      <pc:sldChg chg="modSp">
        <pc:chgData name="Lucas Jellema" userId="7e183fbb-84e0-44b3-9b03-0792bc8d162b" providerId="ADAL" clId="{ACE6A424-15EF-4A84-ABB8-315957241732}" dt="2018-11-10T02:18:24.217" v="308"/>
        <pc:sldMkLst>
          <pc:docMk/>
          <pc:sldMk cId="2592157802" sldId="584"/>
        </pc:sldMkLst>
        <pc:spChg chg="mod">
          <ac:chgData name="Lucas Jellema" userId="7e183fbb-84e0-44b3-9b03-0792bc8d162b" providerId="ADAL" clId="{ACE6A424-15EF-4A84-ABB8-315957241732}" dt="2018-11-10T02:17:17.490" v="299" actId="20577"/>
          <ac:spMkLst>
            <pc:docMk/>
            <pc:sldMk cId="2592157802" sldId="584"/>
            <ac:spMk id="2" creationId="{00000000-0000-0000-0000-000000000000}"/>
          </ac:spMkLst>
        </pc:spChg>
        <pc:picChg chg="mod ord">
          <ac:chgData name="Lucas Jellema" userId="7e183fbb-84e0-44b3-9b03-0792bc8d162b" providerId="ADAL" clId="{ACE6A424-15EF-4A84-ABB8-315957241732}" dt="2018-11-10T02:18:24.217" v="308"/>
          <ac:picMkLst>
            <pc:docMk/>
            <pc:sldMk cId="2592157802" sldId="584"/>
            <ac:picMk id="4" creationId="{00000000-0000-0000-0000-000000000000}"/>
          </ac:picMkLst>
        </pc:picChg>
      </pc:sldChg>
      <pc:sldChg chg="addSp modSp">
        <pc:chgData name="Lucas Jellema" userId="7e183fbb-84e0-44b3-9b03-0792bc8d162b" providerId="ADAL" clId="{ACE6A424-15EF-4A84-ABB8-315957241732}" dt="2018-11-10T02:10:42.737" v="151"/>
        <pc:sldMkLst>
          <pc:docMk/>
          <pc:sldMk cId="646000381" sldId="585"/>
        </pc:sldMkLst>
        <pc:spChg chg="add mod">
          <ac:chgData name="Lucas Jellema" userId="7e183fbb-84e0-44b3-9b03-0792bc8d162b" providerId="ADAL" clId="{ACE6A424-15EF-4A84-ABB8-315957241732}" dt="2018-11-10T02:10:42.737" v="151"/>
          <ac:spMkLst>
            <pc:docMk/>
            <pc:sldMk cId="646000381" sldId="585"/>
            <ac:spMk id="3" creationId="{0F704563-6C03-46F5-98B3-3DE93F33BFDC}"/>
          </ac:spMkLst>
        </pc:spChg>
      </pc:sldChg>
      <pc:sldChg chg="del">
        <pc:chgData name="Lucas Jellema" userId="7e183fbb-84e0-44b3-9b03-0792bc8d162b" providerId="ADAL" clId="{ACE6A424-15EF-4A84-ABB8-315957241732}" dt="2018-11-10T02:05:02.628" v="24" actId="2696"/>
        <pc:sldMkLst>
          <pc:docMk/>
          <pc:sldMk cId="3451705349" sldId="585"/>
        </pc:sldMkLst>
      </pc:sldChg>
      <pc:sldChg chg="del">
        <pc:chgData name="Lucas Jellema" userId="7e183fbb-84e0-44b3-9b03-0792bc8d162b" providerId="ADAL" clId="{ACE6A424-15EF-4A84-ABB8-315957241732}" dt="2018-11-10T02:05:02.643" v="25" actId="2696"/>
        <pc:sldMkLst>
          <pc:docMk/>
          <pc:sldMk cId="1148577606" sldId="586"/>
        </pc:sldMkLst>
      </pc:sldChg>
      <pc:sldChg chg="modSp">
        <pc:chgData name="Lucas Jellema" userId="7e183fbb-84e0-44b3-9b03-0792bc8d162b" providerId="ADAL" clId="{ACE6A424-15EF-4A84-ABB8-315957241732}" dt="2018-11-10T02:10:52.302" v="161" actId="27636"/>
        <pc:sldMkLst>
          <pc:docMk/>
          <pc:sldMk cId="1441558759" sldId="586"/>
        </pc:sldMkLst>
        <pc:spChg chg="mod">
          <ac:chgData name="Lucas Jellema" userId="7e183fbb-84e0-44b3-9b03-0792bc8d162b" providerId="ADAL" clId="{ACE6A424-15EF-4A84-ABB8-315957241732}" dt="2018-11-10T02:10:52.302" v="161" actId="27636"/>
          <ac:spMkLst>
            <pc:docMk/>
            <pc:sldMk cId="1441558759" sldId="586"/>
            <ac:spMk id="3" creationId="{00000000-0000-0000-0000-000000000000}"/>
          </ac:spMkLst>
        </pc:spChg>
      </pc:sldChg>
      <pc:sldChg chg="modSp">
        <pc:chgData name="Lucas Jellema" userId="7e183fbb-84e0-44b3-9b03-0792bc8d162b" providerId="ADAL" clId="{ACE6A424-15EF-4A84-ABB8-315957241732}" dt="2018-11-10T02:14:46.300" v="251" actId="20577"/>
        <pc:sldMkLst>
          <pc:docMk/>
          <pc:sldMk cId="207608977" sldId="587"/>
        </pc:sldMkLst>
        <pc:spChg chg="mod">
          <ac:chgData name="Lucas Jellema" userId="7e183fbb-84e0-44b3-9b03-0792bc8d162b" providerId="ADAL" clId="{ACE6A424-15EF-4A84-ABB8-315957241732}" dt="2018-11-10T02:14:46.300" v="251" actId="20577"/>
          <ac:spMkLst>
            <pc:docMk/>
            <pc:sldMk cId="207608977" sldId="587"/>
            <ac:spMk id="2" creationId="{00000000-0000-0000-0000-000000000000}"/>
          </ac:spMkLst>
        </pc:spChg>
        <pc:spChg chg="mod">
          <ac:chgData name="Lucas Jellema" userId="7e183fbb-84e0-44b3-9b03-0792bc8d162b" providerId="ADAL" clId="{ACE6A424-15EF-4A84-ABB8-315957241732}" dt="2018-11-10T02:10:45.706" v="156" actId="27636"/>
          <ac:spMkLst>
            <pc:docMk/>
            <pc:sldMk cId="207608977" sldId="587"/>
            <ac:spMk id="3" creationId="{00000000-0000-0000-0000-000000000000}"/>
          </ac:spMkLst>
        </pc:spChg>
      </pc:sldChg>
      <pc:sldChg chg="del">
        <pc:chgData name="Lucas Jellema" userId="7e183fbb-84e0-44b3-9b03-0792bc8d162b" providerId="ADAL" clId="{ACE6A424-15EF-4A84-ABB8-315957241732}" dt="2018-11-10T02:05:02.669" v="26" actId="2696"/>
        <pc:sldMkLst>
          <pc:docMk/>
          <pc:sldMk cId="3998866740" sldId="587"/>
        </pc:sldMkLst>
      </pc:sldChg>
      <pc:sldChg chg="del">
        <pc:chgData name="Lucas Jellema" userId="7e183fbb-84e0-44b3-9b03-0792bc8d162b" providerId="ADAL" clId="{ACE6A424-15EF-4A84-ABB8-315957241732}" dt="2018-11-10T02:05:02.702" v="27" actId="2696"/>
        <pc:sldMkLst>
          <pc:docMk/>
          <pc:sldMk cId="670153655" sldId="588"/>
        </pc:sldMkLst>
      </pc:sldChg>
      <pc:sldChg chg="addSp modSp">
        <pc:chgData name="Lucas Jellema" userId="7e183fbb-84e0-44b3-9b03-0792bc8d162b" providerId="ADAL" clId="{ACE6A424-15EF-4A84-ABB8-315957241732}" dt="2018-11-10T02:10:42.737" v="151"/>
        <pc:sldMkLst>
          <pc:docMk/>
          <pc:sldMk cId="2866421696" sldId="588"/>
        </pc:sldMkLst>
        <pc:spChg chg="add mod">
          <ac:chgData name="Lucas Jellema" userId="7e183fbb-84e0-44b3-9b03-0792bc8d162b" providerId="ADAL" clId="{ACE6A424-15EF-4A84-ABB8-315957241732}" dt="2018-11-10T02:10:42.737" v="151"/>
          <ac:spMkLst>
            <pc:docMk/>
            <pc:sldMk cId="2866421696" sldId="588"/>
            <ac:spMk id="4" creationId="{23ADF5DC-91DB-4E83-AC24-0F0148E66D23}"/>
          </ac:spMkLst>
        </pc:spChg>
      </pc:sldChg>
      <pc:sldChg chg="del">
        <pc:chgData name="Lucas Jellema" userId="7e183fbb-84e0-44b3-9b03-0792bc8d162b" providerId="ADAL" clId="{ACE6A424-15EF-4A84-ABB8-315957241732}" dt="2018-11-10T02:05:02.719" v="28" actId="2696"/>
        <pc:sldMkLst>
          <pc:docMk/>
          <pc:sldMk cId="1010951106" sldId="589"/>
        </pc:sldMkLst>
      </pc:sldChg>
      <pc:sldChg chg="del">
        <pc:chgData name="Lucas Jellema" userId="7e183fbb-84e0-44b3-9b03-0792bc8d162b" providerId="ADAL" clId="{ACE6A424-15EF-4A84-ABB8-315957241732}" dt="2018-11-10T02:05:02.733" v="29" actId="2696"/>
        <pc:sldMkLst>
          <pc:docMk/>
          <pc:sldMk cId="1483537947" sldId="590"/>
        </pc:sldMkLst>
      </pc:sldChg>
      <pc:sldChg chg="modSp">
        <pc:chgData name="Lucas Jellema" userId="7e183fbb-84e0-44b3-9b03-0792bc8d162b" providerId="ADAL" clId="{ACE6A424-15EF-4A84-ABB8-315957241732}" dt="2018-11-10T02:11:41.714" v="173" actId="20577"/>
        <pc:sldMkLst>
          <pc:docMk/>
          <pc:sldMk cId="1933908349" sldId="590"/>
        </pc:sldMkLst>
        <pc:spChg chg="mod">
          <ac:chgData name="Lucas Jellema" userId="7e183fbb-84e0-44b3-9b03-0792bc8d162b" providerId="ADAL" clId="{ACE6A424-15EF-4A84-ABB8-315957241732}" dt="2018-11-10T02:11:41.714" v="173" actId="20577"/>
          <ac:spMkLst>
            <pc:docMk/>
            <pc:sldMk cId="1933908349" sldId="590"/>
            <ac:spMk id="2" creationId="{00000000-0000-0000-0000-000000000000}"/>
          </ac:spMkLst>
        </pc:spChg>
      </pc:sldChg>
      <pc:sldChg chg="del">
        <pc:chgData name="Lucas Jellema" userId="7e183fbb-84e0-44b3-9b03-0792bc8d162b" providerId="ADAL" clId="{ACE6A424-15EF-4A84-ABB8-315957241732}" dt="2018-11-10T02:05:02.816" v="33" actId="2696"/>
        <pc:sldMkLst>
          <pc:docMk/>
          <pc:sldMk cId="615413561" sldId="591"/>
        </pc:sldMkLst>
      </pc:sldChg>
      <pc:sldChg chg="del">
        <pc:chgData name="Lucas Jellema" userId="7e183fbb-84e0-44b3-9b03-0792bc8d162b" providerId="ADAL" clId="{ACE6A424-15EF-4A84-ABB8-315957241732}" dt="2018-11-10T02:05:02.752" v="30" actId="2696"/>
        <pc:sldMkLst>
          <pc:docMk/>
          <pc:sldMk cId="927348387" sldId="592"/>
        </pc:sldMkLst>
      </pc:sldChg>
      <pc:sldChg chg="modSp">
        <pc:chgData name="Lucas Jellema" userId="7e183fbb-84e0-44b3-9b03-0792bc8d162b" providerId="ADAL" clId="{ACE6A424-15EF-4A84-ABB8-315957241732}" dt="2018-11-10T02:12:07.153" v="181" actId="14100"/>
        <pc:sldMkLst>
          <pc:docMk/>
          <pc:sldMk cId="4016974410" sldId="592"/>
        </pc:sldMkLst>
        <pc:spChg chg="mod">
          <ac:chgData name="Lucas Jellema" userId="7e183fbb-84e0-44b3-9b03-0792bc8d162b" providerId="ADAL" clId="{ACE6A424-15EF-4A84-ABB8-315957241732}" dt="2018-11-10T02:10:43.370" v="154" actId="27636"/>
          <ac:spMkLst>
            <pc:docMk/>
            <pc:sldMk cId="4016974410" sldId="592"/>
            <ac:spMk id="3" creationId="{00000000-0000-0000-0000-000000000000}"/>
          </ac:spMkLst>
        </pc:spChg>
        <pc:picChg chg="mod">
          <ac:chgData name="Lucas Jellema" userId="7e183fbb-84e0-44b3-9b03-0792bc8d162b" providerId="ADAL" clId="{ACE6A424-15EF-4A84-ABB8-315957241732}" dt="2018-11-10T02:12:07.153" v="181" actId="14100"/>
          <ac:picMkLst>
            <pc:docMk/>
            <pc:sldMk cId="4016974410" sldId="592"/>
            <ac:picMk id="4" creationId="{00000000-0000-0000-0000-000000000000}"/>
          </ac:picMkLst>
        </pc:picChg>
      </pc:sldChg>
      <pc:sldChg chg="del">
        <pc:chgData name="Lucas Jellema" userId="7e183fbb-84e0-44b3-9b03-0792bc8d162b" providerId="ADAL" clId="{ACE6A424-15EF-4A84-ABB8-315957241732}" dt="2018-11-10T02:05:02.768" v="31" actId="2696"/>
        <pc:sldMkLst>
          <pc:docMk/>
          <pc:sldMk cId="1255973051" sldId="593"/>
        </pc:sldMkLst>
      </pc:sldChg>
      <pc:sldChg chg="addSp modSp">
        <pc:chgData name="Lucas Jellema" userId="7e183fbb-84e0-44b3-9b03-0792bc8d162b" providerId="ADAL" clId="{ACE6A424-15EF-4A84-ABB8-315957241732}" dt="2018-11-10T02:12:24.852" v="183" actId="255"/>
        <pc:sldMkLst>
          <pc:docMk/>
          <pc:sldMk cId="3812785139" sldId="593"/>
        </pc:sldMkLst>
        <pc:spChg chg="mod">
          <ac:chgData name="Lucas Jellema" userId="7e183fbb-84e0-44b3-9b03-0792bc8d162b" providerId="ADAL" clId="{ACE6A424-15EF-4A84-ABB8-315957241732}" dt="2018-11-10T02:12:24.852" v="183" actId="255"/>
          <ac:spMkLst>
            <pc:docMk/>
            <pc:sldMk cId="3812785139" sldId="593"/>
            <ac:spMk id="2" creationId="{00000000-0000-0000-0000-000000000000}"/>
          </ac:spMkLst>
        </pc:spChg>
        <pc:spChg chg="add mod">
          <ac:chgData name="Lucas Jellema" userId="7e183fbb-84e0-44b3-9b03-0792bc8d162b" providerId="ADAL" clId="{ACE6A424-15EF-4A84-ABB8-315957241732}" dt="2018-11-10T02:10:42.737" v="151"/>
          <ac:spMkLst>
            <pc:docMk/>
            <pc:sldMk cId="3812785139" sldId="593"/>
            <ac:spMk id="3" creationId="{ADA288A2-F009-48D6-A172-9603B9EE0F62}"/>
          </ac:spMkLst>
        </pc:spChg>
      </pc:sldChg>
      <pc:sldChg chg="modSp">
        <pc:chgData name="Lucas Jellema" userId="7e183fbb-84e0-44b3-9b03-0792bc8d162b" providerId="ADAL" clId="{ACE6A424-15EF-4A84-ABB8-315957241732}" dt="2018-11-10T02:13:02.857" v="191" actId="1076"/>
        <pc:sldMkLst>
          <pc:docMk/>
          <pc:sldMk cId="2341623530" sldId="594"/>
        </pc:sldMkLst>
        <pc:picChg chg="mod">
          <ac:chgData name="Lucas Jellema" userId="7e183fbb-84e0-44b3-9b03-0792bc8d162b" providerId="ADAL" clId="{ACE6A424-15EF-4A84-ABB8-315957241732}" dt="2018-11-10T02:13:02.857" v="191" actId="1076"/>
          <ac:picMkLst>
            <pc:docMk/>
            <pc:sldMk cId="2341623530" sldId="594"/>
            <ac:picMk id="4" creationId="{00000000-0000-0000-0000-000000000000}"/>
          </ac:picMkLst>
        </pc:picChg>
      </pc:sldChg>
      <pc:sldChg chg="del">
        <pc:chgData name="Lucas Jellema" userId="7e183fbb-84e0-44b3-9b03-0792bc8d162b" providerId="ADAL" clId="{ACE6A424-15EF-4A84-ABB8-315957241732}" dt="2018-11-10T02:05:02.874" v="36" actId="2696"/>
        <pc:sldMkLst>
          <pc:docMk/>
          <pc:sldMk cId="468310696" sldId="595"/>
        </pc:sldMkLst>
      </pc:sldChg>
      <pc:sldChg chg="del">
        <pc:chgData name="Lucas Jellema" userId="7e183fbb-84e0-44b3-9b03-0792bc8d162b" providerId="ADAL" clId="{ACE6A424-15EF-4A84-ABB8-315957241732}" dt="2018-11-10T02:05:02.912" v="39" actId="2696"/>
        <pc:sldMkLst>
          <pc:docMk/>
          <pc:sldMk cId="2714492153" sldId="596"/>
        </pc:sldMkLst>
      </pc:sldChg>
      <pc:sldChg chg="addSp delSp modSp">
        <pc:chgData name="Lucas Jellema" userId="7e183fbb-84e0-44b3-9b03-0792bc8d162b" providerId="ADAL" clId="{ACE6A424-15EF-4A84-ABB8-315957241732}" dt="2018-11-10T02:10:42.737" v="151"/>
        <pc:sldMkLst>
          <pc:docMk/>
          <pc:sldMk cId="4189433425" sldId="596"/>
        </pc:sldMkLst>
        <pc:spChg chg="del">
          <ac:chgData name="Lucas Jellema" userId="7e183fbb-84e0-44b3-9b03-0792bc8d162b" providerId="ADAL" clId="{ACE6A424-15EF-4A84-ABB8-315957241732}" dt="2018-11-10T02:10:42.737" v="151"/>
          <ac:spMkLst>
            <pc:docMk/>
            <pc:sldMk cId="4189433425" sldId="596"/>
            <ac:spMk id="3" creationId="{00000000-0000-0000-0000-000000000000}"/>
          </ac:spMkLst>
        </pc:spChg>
        <pc:spChg chg="add mod">
          <ac:chgData name="Lucas Jellema" userId="7e183fbb-84e0-44b3-9b03-0792bc8d162b" providerId="ADAL" clId="{ACE6A424-15EF-4A84-ABB8-315957241732}" dt="2018-11-10T02:10:42.737" v="151"/>
          <ac:spMkLst>
            <pc:docMk/>
            <pc:sldMk cId="4189433425" sldId="596"/>
            <ac:spMk id="4" creationId="{5601F2F1-2A42-4820-BA94-F25F25B011A2}"/>
          </ac:spMkLst>
        </pc:spChg>
      </pc:sldChg>
      <pc:sldChg chg="del">
        <pc:chgData name="Lucas Jellema" userId="7e183fbb-84e0-44b3-9b03-0792bc8d162b" providerId="ADAL" clId="{ACE6A424-15EF-4A84-ABB8-315957241732}" dt="2018-11-10T02:05:02.933" v="40" actId="2696"/>
        <pc:sldMkLst>
          <pc:docMk/>
          <pc:sldMk cId="1822513697" sldId="597"/>
        </pc:sldMkLst>
      </pc:sldChg>
      <pc:sldChg chg="del">
        <pc:chgData name="Lucas Jellema" userId="7e183fbb-84e0-44b3-9b03-0792bc8d162b" providerId="ADAL" clId="{ACE6A424-15EF-4A84-ABB8-315957241732}" dt="2018-11-10T02:05:02.887" v="37" actId="2696"/>
        <pc:sldMkLst>
          <pc:docMk/>
          <pc:sldMk cId="2588267275" sldId="598"/>
        </pc:sldMkLst>
      </pc:sldChg>
      <pc:sldChg chg="modSp">
        <pc:chgData name="Lucas Jellema" userId="7e183fbb-84e0-44b3-9b03-0792bc8d162b" providerId="ADAL" clId="{ACE6A424-15EF-4A84-ABB8-315957241732}" dt="2018-11-10T02:07:51.999" v="101" actId="20577"/>
        <pc:sldMkLst>
          <pc:docMk/>
          <pc:sldMk cId="3299346552" sldId="598"/>
        </pc:sldMkLst>
        <pc:spChg chg="mod">
          <ac:chgData name="Lucas Jellema" userId="7e183fbb-84e0-44b3-9b03-0792bc8d162b" providerId="ADAL" clId="{ACE6A424-15EF-4A84-ABB8-315957241732}" dt="2018-11-10T02:07:51.999" v="101" actId="20577"/>
          <ac:spMkLst>
            <pc:docMk/>
            <pc:sldMk cId="3299346552" sldId="598"/>
            <ac:spMk id="4" creationId="{00000000-0000-0000-0000-000000000000}"/>
          </ac:spMkLst>
        </pc:spChg>
      </pc:sldChg>
      <pc:sldChg chg="addSp modSp">
        <pc:chgData name="Lucas Jellema" userId="7e183fbb-84e0-44b3-9b03-0792bc8d162b" providerId="ADAL" clId="{ACE6A424-15EF-4A84-ABB8-315957241732}" dt="2018-11-10T02:10:42.737" v="151"/>
        <pc:sldMkLst>
          <pc:docMk/>
          <pc:sldMk cId="682483235" sldId="599"/>
        </pc:sldMkLst>
        <pc:spChg chg="add mod">
          <ac:chgData name="Lucas Jellema" userId="7e183fbb-84e0-44b3-9b03-0792bc8d162b" providerId="ADAL" clId="{ACE6A424-15EF-4A84-ABB8-315957241732}" dt="2018-11-10T02:10:42.737" v="151"/>
          <ac:spMkLst>
            <pc:docMk/>
            <pc:sldMk cId="682483235" sldId="599"/>
            <ac:spMk id="4" creationId="{A9622F9E-3A02-4370-84AB-89044CBF8D79}"/>
          </ac:spMkLst>
        </pc:spChg>
      </pc:sldChg>
      <pc:sldChg chg="del">
        <pc:chgData name="Lucas Jellema" userId="7e183fbb-84e0-44b3-9b03-0792bc8d162b" providerId="ADAL" clId="{ACE6A424-15EF-4A84-ABB8-315957241732}" dt="2018-11-10T02:05:02.900" v="38" actId="2696"/>
        <pc:sldMkLst>
          <pc:docMk/>
          <pc:sldMk cId="3020704224" sldId="599"/>
        </pc:sldMkLst>
      </pc:sldChg>
      <pc:sldChg chg="del">
        <pc:chgData name="Lucas Jellema" userId="7e183fbb-84e0-44b3-9b03-0792bc8d162b" providerId="ADAL" clId="{ACE6A424-15EF-4A84-ABB8-315957241732}" dt="2018-11-10T02:05:02.963" v="41" actId="2696"/>
        <pc:sldMkLst>
          <pc:docMk/>
          <pc:sldMk cId="4162648947" sldId="600"/>
        </pc:sldMkLst>
      </pc:sldChg>
      <pc:sldChg chg="addSp delSp modSp">
        <pc:chgData name="Lucas Jellema" userId="7e183fbb-84e0-44b3-9b03-0792bc8d162b" providerId="ADAL" clId="{ACE6A424-15EF-4A84-ABB8-315957241732}" dt="2018-11-10T02:10:42.737" v="151"/>
        <pc:sldMkLst>
          <pc:docMk/>
          <pc:sldMk cId="4284102223" sldId="600"/>
        </pc:sldMkLst>
        <pc:spChg chg="del">
          <ac:chgData name="Lucas Jellema" userId="7e183fbb-84e0-44b3-9b03-0792bc8d162b" providerId="ADAL" clId="{ACE6A424-15EF-4A84-ABB8-315957241732}" dt="2018-11-10T02:10:42.737" v="151"/>
          <ac:spMkLst>
            <pc:docMk/>
            <pc:sldMk cId="4284102223" sldId="600"/>
            <ac:spMk id="3" creationId="{00000000-0000-0000-0000-000000000000}"/>
          </ac:spMkLst>
        </pc:spChg>
        <pc:spChg chg="add mod">
          <ac:chgData name="Lucas Jellema" userId="7e183fbb-84e0-44b3-9b03-0792bc8d162b" providerId="ADAL" clId="{ACE6A424-15EF-4A84-ABB8-315957241732}" dt="2018-11-10T02:10:42.737" v="151"/>
          <ac:spMkLst>
            <pc:docMk/>
            <pc:sldMk cId="4284102223" sldId="600"/>
            <ac:spMk id="4" creationId="{93598BB6-79A8-4047-B81B-80C1B7F135F1}"/>
          </ac:spMkLst>
        </pc:spChg>
      </pc:sldChg>
      <pc:sldChg chg="del">
        <pc:chgData name="Lucas Jellema" userId="7e183fbb-84e0-44b3-9b03-0792bc8d162b" providerId="ADAL" clId="{ACE6A424-15EF-4A84-ABB8-315957241732}" dt="2018-11-10T02:05:03.005" v="42" actId="2696"/>
        <pc:sldMkLst>
          <pc:docMk/>
          <pc:sldMk cId="878370884" sldId="601"/>
        </pc:sldMkLst>
      </pc:sldChg>
      <pc:sldChg chg="addSp modSp">
        <pc:chgData name="Lucas Jellema" userId="7e183fbb-84e0-44b3-9b03-0792bc8d162b" providerId="ADAL" clId="{ACE6A424-15EF-4A84-ABB8-315957241732}" dt="2018-11-10T02:10:42.737" v="151"/>
        <pc:sldMkLst>
          <pc:docMk/>
          <pc:sldMk cId="2318762296" sldId="601"/>
        </pc:sldMkLst>
        <pc:spChg chg="add mod">
          <ac:chgData name="Lucas Jellema" userId="7e183fbb-84e0-44b3-9b03-0792bc8d162b" providerId="ADAL" clId="{ACE6A424-15EF-4A84-ABB8-315957241732}" dt="2018-11-10T02:10:42.737" v="151"/>
          <ac:spMkLst>
            <pc:docMk/>
            <pc:sldMk cId="2318762296" sldId="601"/>
            <ac:spMk id="5" creationId="{8032ECA5-BCE4-4316-B2F4-5D6D7DC76480}"/>
          </ac:spMkLst>
        </pc:spChg>
      </pc:sldChg>
      <pc:sldChg chg="addSp delSp modSp">
        <pc:chgData name="Lucas Jellema" userId="7e183fbb-84e0-44b3-9b03-0792bc8d162b" providerId="ADAL" clId="{ACE6A424-15EF-4A84-ABB8-315957241732}" dt="2018-11-10T02:10:42.737" v="151"/>
        <pc:sldMkLst>
          <pc:docMk/>
          <pc:sldMk cId="708789782" sldId="602"/>
        </pc:sldMkLst>
        <pc:spChg chg="del">
          <ac:chgData name="Lucas Jellema" userId="7e183fbb-84e0-44b3-9b03-0792bc8d162b" providerId="ADAL" clId="{ACE6A424-15EF-4A84-ABB8-315957241732}" dt="2018-11-10T02:10:42.737" v="151"/>
          <ac:spMkLst>
            <pc:docMk/>
            <pc:sldMk cId="708789782" sldId="602"/>
            <ac:spMk id="5" creationId="{00000000-0000-0000-0000-000000000000}"/>
          </ac:spMkLst>
        </pc:spChg>
        <pc:spChg chg="add mod">
          <ac:chgData name="Lucas Jellema" userId="7e183fbb-84e0-44b3-9b03-0792bc8d162b" providerId="ADAL" clId="{ACE6A424-15EF-4A84-ABB8-315957241732}" dt="2018-11-10T02:10:42.737" v="151"/>
          <ac:spMkLst>
            <pc:docMk/>
            <pc:sldMk cId="708789782" sldId="602"/>
            <ac:spMk id="6" creationId="{9E3B79FF-81B4-46F1-B313-49E1B3452F9F}"/>
          </ac:spMkLst>
        </pc:spChg>
      </pc:sldChg>
      <pc:sldChg chg="addSp delSp modSp">
        <pc:chgData name="Lucas Jellema" userId="7e183fbb-84e0-44b3-9b03-0792bc8d162b" providerId="ADAL" clId="{ACE6A424-15EF-4A84-ABB8-315957241732}" dt="2018-11-10T02:10:42.737" v="151"/>
        <pc:sldMkLst>
          <pc:docMk/>
          <pc:sldMk cId="3313320697" sldId="603"/>
        </pc:sldMkLst>
        <pc:spChg chg="del">
          <ac:chgData name="Lucas Jellema" userId="7e183fbb-84e0-44b3-9b03-0792bc8d162b" providerId="ADAL" clId="{ACE6A424-15EF-4A84-ABB8-315957241732}" dt="2018-11-10T02:10:42.737" v="151"/>
          <ac:spMkLst>
            <pc:docMk/>
            <pc:sldMk cId="3313320697" sldId="603"/>
            <ac:spMk id="3" creationId="{00000000-0000-0000-0000-000000000000}"/>
          </ac:spMkLst>
        </pc:spChg>
        <pc:spChg chg="add mod">
          <ac:chgData name="Lucas Jellema" userId="7e183fbb-84e0-44b3-9b03-0792bc8d162b" providerId="ADAL" clId="{ACE6A424-15EF-4A84-ABB8-315957241732}" dt="2018-11-10T02:10:42.737" v="151"/>
          <ac:spMkLst>
            <pc:docMk/>
            <pc:sldMk cId="3313320697" sldId="603"/>
            <ac:spMk id="4" creationId="{E3D69AA1-69D7-41DD-B3A1-C320105F921C}"/>
          </ac:spMkLst>
        </pc:spChg>
      </pc:sldChg>
      <pc:sldChg chg="addSp delSp modSp">
        <pc:chgData name="Lucas Jellema" userId="7e183fbb-84e0-44b3-9b03-0792bc8d162b" providerId="ADAL" clId="{ACE6A424-15EF-4A84-ABB8-315957241732}" dt="2018-11-10T02:10:42.737" v="151"/>
        <pc:sldMkLst>
          <pc:docMk/>
          <pc:sldMk cId="3126690243" sldId="604"/>
        </pc:sldMkLst>
        <pc:spChg chg="del">
          <ac:chgData name="Lucas Jellema" userId="7e183fbb-84e0-44b3-9b03-0792bc8d162b" providerId="ADAL" clId="{ACE6A424-15EF-4A84-ABB8-315957241732}" dt="2018-11-10T02:10:42.737" v="151"/>
          <ac:spMkLst>
            <pc:docMk/>
            <pc:sldMk cId="3126690243" sldId="604"/>
            <ac:spMk id="3" creationId="{00000000-0000-0000-0000-000000000000}"/>
          </ac:spMkLst>
        </pc:spChg>
        <pc:spChg chg="add mod">
          <ac:chgData name="Lucas Jellema" userId="7e183fbb-84e0-44b3-9b03-0792bc8d162b" providerId="ADAL" clId="{ACE6A424-15EF-4A84-ABB8-315957241732}" dt="2018-11-10T02:10:42.737" v="151"/>
          <ac:spMkLst>
            <pc:docMk/>
            <pc:sldMk cId="3126690243" sldId="604"/>
            <ac:spMk id="4" creationId="{712D8CA4-95D5-4B30-90A3-CEAA624C6598}"/>
          </ac:spMkLst>
        </pc:spChg>
      </pc:sldChg>
      <pc:sldChg chg="del">
        <pc:chgData name="Lucas Jellema" userId="7e183fbb-84e0-44b3-9b03-0792bc8d162b" providerId="ADAL" clId="{ACE6A424-15EF-4A84-ABB8-315957241732}" dt="2018-11-10T02:05:03.030" v="44" actId="2696"/>
        <pc:sldMkLst>
          <pc:docMk/>
          <pc:sldMk cId="1682949895" sldId="607"/>
        </pc:sldMkLst>
      </pc:sldChg>
      <pc:sldChg chg="addSp modSp">
        <pc:chgData name="Lucas Jellema" userId="7e183fbb-84e0-44b3-9b03-0792bc8d162b" providerId="ADAL" clId="{ACE6A424-15EF-4A84-ABB8-315957241732}" dt="2018-11-10T02:10:42.737" v="151"/>
        <pc:sldMkLst>
          <pc:docMk/>
          <pc:sldMk cId="1228215713" sldId="609"/>
        </pc:sldMkLst>
        <pc:spChg chg="add mod">
          <ac:chgData name="Lucas Jellema" userId="7e183fbb-84e0-44b3-9b03-0792bc8d162b" providerId="ADAL" clId="{ACE6A424-15EF-4A84-ABB8-315957241732}" dt="2018-11-10T02:10:42.737" v="151"/>
          <ac:spMkLst>
            <pc:docMk/>
            <pc:sldMk cId="1228215713" sldId="609"/>
            <ac:spMk id="4" creationId="{CE4A3E26-8F37-4BC7-8255-7DFF3D5EA82B}"/>
          </ac:spMkLst>
        </pc:spChg>
      </pc:sldChg>
      <pc:sldChg chg="del">
        <pc:chgData name="Lucas Jellema" userId="7e183fbb-84e0-44b3-9b03-0792bc8d162b" providerId="ADAL" clId="{ACE6A424-15EF-4A84-ABB8-315957241732}" dt="2018-11-10T02:05:03.055" v="46" actId="2696"/>
        <pc:sldMkLst>
          <pc:docMk/>
          <pc:sldMk cId="4287373160" sldId="609"/>
        </pc:sldMkLst>
      </pc:sldChg>
      <pc:sldChg chg="del">
        <pc:chgData name="Lucas Jellema" userId="7e183fbb-84e0-44b3-9b03-0792bc8d162b" providerId="ADAL" clId="{ACE6A424-15EF-4A84-ABB8-315957241732}" dt="2018-11-10T02:05:03.043" v="45" actId="2696"/>
        <pc:sldMkLst>
          <pc:docMk/>
          <pc:sldMk cId="1314963100" sldId="610"/>
        </pc:sldMkLst>
      </pc:sldChg>
      <pc:sldChg chg="modSp">
        <pc:chgData name="Lucas Jellema" userId="7e183fbb-84e0-44b3-9b03-0792bc8d162b" providerId="ADAL" clId="{ACE6A424-15EF-4A84-ABB8-315957241732}" dt="2018-11-10T02:16:21.160" v="269" actId="1076"/>
        <pc:sldMkLst>
          <pc:docMk/>
          <pc:sldMk cId="2618809456" sldId="610"/>
        </pc:sldMkLst>
        <pc:spChg chg="mod">
          <ac:chgData name="Lucas Jellema" userId="7e183fbb-84e0-44b3-9b03-0792bc8d162b" providerId="ADAL" clId="{ACE6A424-15EF-4A84-ABB8-315957241732}" dt="2018-11-10T02:14:55.602" v="255" actId="20577"/>
          <ac:spMkLst>
            <pc:docMk/>
            <pc:sldMk cId="2618809456" sldId="610"/>
            <ac:spMk id="2" creationId="{00000000-0000-0000-0000-000000000000}"/>
          </ac:spMkLst>
        </pc:spChg>
        <pc:spChg chg="mod">
          <ac:chgData name="Lucas Jellema" userId="7e183fbb-84e0-44b3-9b03-0792bc8d162b" providerId="ADAL" clId="{ACE6A424-15EF-4A84-ABB8-315957241732}" dt="2018-11-10T02:15:19.074" v="266" actId="14100"/>
          <ac:spMkLst>
            <pc:docMk/>
            <pc:sldMk cId="2618809456" sldId="610"/>
            <ac:spMk id="3" creationId="{00000000-0000-0000-0000-000000000000}"/>
          </ac:spMkLst>
        </pc:spChg>
        <pc:picChg chg="mod">
          <ac:chgData name="Lucas Jellema" userId="7e183fbb-84e0-44b3-9b03-0792bc8d162b" providerId="ADAL" clId="{ACE6A424-15EF-4A84-ABB8-315957241732}" dt="2018-11-10T02:15:21.385" v="267" actId="1076"/>
          <ac:picMkLst>
            <pc:docMk/>
            <pc:sldMk cId="2618809456" sldId="610"/>
            <ac:picMk id="3074" creationId="{00000000-0000-0000-0000-000000000000}"/>
          </ac:picMkLst>
        </pc:picChg>
        <pc:picChg chg="mod">
          <ac:chgData name="Lucas Jellema" userId="7e183fbb-84e0-44b3-9b03-0792bc8d162b" providerId="ADAL" clId="{ACE6A424-15EF-4A84-ABB8-315957241732}" dt="2018-11-10T02:16:16.763" v="268" actId="1076"/>
          <ac:picMkLst>
            <pc:docMk/>
            <pc:sldMk cId="2618809456" sldId="610"/>
            <ac:picMk id="3076" creationId="{00000000-0000-0000-0000-000000000000}"/>
          </ac:picMkLst>
        </pc:picChg>
        <pc:picChg chg="mod">
          <ac:chgData name="Lucas Jellema" userId="7e183fbb-84e0-44b3-9b03-0792bc8d162b" providerId="ADAL" clId="{ACE6A424-15EF-4A84-ABB8-315957241732}" dt="2018-11-10T02:16:21.160" v="269" actId="1076"/>
          <ac:picMkLst>
            <pc:docMk/>
            <pc:sldMk cId="2618809456" sldId="610"/>
            <ac:picMk id="3078" creationId="{00000000-0000-0000-0000-000000000000}"/>
          </ac:picMkLst>
        </pc:picChg>
      </pc:sldChg>
      <pc:sldChg chg="modSp">
        <pc:chgData name="Lucas Jellema" userId="7e183fbb-84e0-44b3-9b03-0792bc8d162b" providerId="ADAL" clId="{ACE6A424-15EF-4A84-ABB8-315957241732}" dt="2018-11-10T02:17:08.071" v="295" actId="20577"/>
        <pc:sldMkLst>
          <pc:docMk/>
          <pc:sldMk cId="1972262259" sldId="611"/>
        </pc:sldMkLst>
        <pc:spChg chg="mod">
          <ac:chgData name="Lucas Jellema" userId="7e183fbb-84e0-44b3-9b03-0792bc8d162b" providerId="ADAL" clId="{ACE6A424-15EF-4A84-ABB8-315957241732}" dt="2018-11-10T02:17:08.071" v="295" actId="20577"/>
          <ac:spMkLst>
            <pc:docMk/>
            <pc:sldMk cId="1972262259" sldId="611"/>
            <ac:spMk id="2" creationId="{00000000-0000-0000-0000-000000000000}"/>
          </ac:spMkLst>
        </pc:spChg>
        <pc:spChg chg="mod">
          <ac:chgData name="Lucas Jellema" userId="7e183fbb-84e0-44b3-9b03-0792bc8d162b" providerId="ADAL" clId="{ACE6A424-15EF-4A84-ABB8-315957241732}" dt="2018-11-10T02:16:54.045" v="283" actId="14100"/>
          <ac:spMkLst>
            <pc:docMk/>
            <pc:sldMk cId="1972262259" sldId="611"/>
            <ac:spMk id="3" creationId="{00000000-0000-0000-0000-000000000000}"/>
          </ac:spMkLst>
        </pc:spChg>
        <pc:picChg chg="mod">
          <ac:chgData name="Lucas Jellema" userId="7e183fbb-84e0-44b3-9b03-0792bc8d162b" providerId="ADAL" clId="{ACE6A424-15EF-4A84-ABB8-315957241732}" dt="2018-11-10T02:16:55.833" v="284" actId="1076"/>
          <ac:picMkLst>
            <pc:docMk/>
            <pc:sldMk cId="1972262259" sldId="611"/>
            <ac:picMk id="3074" creationId="{00000000-0000-0000-0000-000000000000}"/>
          </ac:picMkLst>
        </pc:picChg>
      </pc:sldChg>
      <pc:sldChg chg="del">
        <pc:chgData name="Lucas Jellema" userId="7e183fbb-84e0-44b3-9b03-0792bc8d162b" providerId="ADAL" clId="{ACE6A424-15EF-4A84-ABB8-315957241732}" dt="2018-11-10T02:05:03.017" v="43" actId="2696"/>
        <pc:sldMkLst>
          <pc:docMk/>
          <pc:sldMk cId="4054144541" sldId="611"/>
        </pc:sldMkLst>
      </pc:sldChg>
      <pc:sldChg chg="del">
        <pc:chgData name="Lucas Jellema" userId="7e183fbb-84e0-44b3-9b03-0792bc8d162b" providerId="ADAL" clId="{ACE6A424-15EF-4A84-ABB8-315957241732}" dt="2018-11-10T02:05:02.843" v="34" actId="2696"/>
        <pc:sldMkLst>
          <pc:docMk/>
          <pc:sldMk cId="943607982" sldId="612"/>
        </pc:sldMkLst>
      </pc:sldChg>
      <pc:sldChg chg="addSp delSp modSp">
        <pc:chgData name="Lucas Jellema" userId="7e183fbb-84e0-44b3-9b03-0792bc8d162b" providerId="ADAL" clId="{ACE6A424-15EF-4A84-ABB8-315957241732}" dt="2018-11-10T02:07:43.294" v="97"/>
        <pc:sldMkLst>
          <pc:docMk/>
          <pc:sldMk cId="4137639408" sldId="613"/>
        </pc:sldMkLst>
        <pc:spChg chg="add mod">
          <ac:chgData name="Lucas Jellema" userId="7e183fbb-84e0-44b3-9b03-0792bc8d162b" providerId="ADAL" clId="{ACE6A424-15EF-4A84-ABB8-315957241732}" dt="2018-11-10T02:07:43.294" v="97"/>
          <ac:spMkLst>
            <pc:docMk/>
            <pc:sldMk cId="4137639408" sldId="613"/>
            <ac:spMk id="3" creationId="{AB68A793-31FC-469F-939C-80F2F9DAA147}"/>
          </ac:spMkLst>
        </pc:spChg>
        <pc:spChg chg="del">
          <ac:chgData name="Lucas Jellema" userId="7e183fbb-84e0-44b3-9b03-0792bc8d162b" providerId="ADAL" clId="{ACE6A424-15EF-4A84-ABB8-315957241732}" dt="2018-11-10T02:07:43.294" v="97"/>
          <ac:spMkLst>
            <pc:docMk/>
            <pc:sldMk cId="4137639408" sldId="613"/>
            <ac:spMk id="5" creationId="{00000000-0000-0000-0000-000000000000}"/>
          </ac:spMkLst>
        </pc:spChg>
      </pc:sldChg>
      <pc:sldChg chg="del">
        <pc:chgData name="Lucas Jellema" userId="7e183fbb-84e0-44b3-9b03-0792bc8d162b" providerId="ADAL" clId="{ACE6A424-15EF-4A84-ABB8-315957241732}" dt="2018-11-10T02:05:02.791" v="32" actId="2696"/>
        <pc:sldMkLst>
          <pc:docMk/>
          <pc:sldMk cId="1815166424" sldId="614"/>
        </pc:sldMkLst>
      </pc:sldChg>
      <pc:sldChg chg="del">
        <pc:chgData name="Lucas Jellema" userId="7e183fbb-84e0-44b3-9b03-0792bc8d162b" providerId="ADAL" clId="{ACE6A424-15EF-4A84-ABB8-315957241732}" dt="2018-11-10T02:05:03.071" v="47" actId="2696"/>
        <pc:sldMkLst>
          <pc:docMk/>
          <pc:sldMk cId="1864763798" sldId="615"/>
        </pc:sldMkLst>
      </pc:sldChg>
      <pc:sldChg chg="del">
        <pc:chgData name="Lucas Jellema" userId="7e183fbb-84e0-44b3-9b03-0792bc8d162b" providerId="ADAL" clId="{ACE6A424-15EF-4A84-ABB8-315957241732}" dt="2018-11-10T02:05:03.099" v="48" actId="2696"/>
        <pc:sldMkLst>
          <pc:docMk/>
          <pc:sldMk cId="654728215" sldId="616"/>
        </pc:sldMkLst>
      </pc:sldChg>
      <pc:sldChg chg="del">
        <pc:chgData name="Lucas Jellema" userId="7e183fbb-84e0-44b3-9b03-0792bc8d162b" providerId="ADAL" clId="{ACE6A424-15EF-4A84-ABB8-315957241732}" dt="2018-11-10T02:05:03.114" v="49" actId="2696"/>
        <pc:sldMkLst>
          <pc:docMk/>
          <pc:sldMk cId="578255904" sldId="617"/>
        </pc:sldMkLst>
      </pc:sldChg>
      <pc:sldChg chg="addSp modSp">
        <pc:chgData name="Lucas Jellema" userId="7e183fbb-84e0-44b3-9b03-0792bc8d162b" providerId="ADAL" clId="{ACE6A424-15EF-4A84-ABB8-315957241732}" dt="2018-11-10T02:07:43.294" v="97"/>
        <pc:sldMkLst>
          <pc:docMk/>
          <pc:sldMk cId="1891389257" sldId="617"/>
        </pc:sldMkLst>
        <pc:spChg chg="add mod">
          <ac:chgData name="Lucas Jellema" userId="7e183fbb-84e0-44b3-9b03-0792bc8d162b" providerId="ADAL" clId="{ACE6A424-15EF-4A84-ABB8-315957241732}" dt="2018-11-10T02:07:43.294" v="97"/>
          <ac:spMkLst>
            <pc:docMk/>
            <pc:sldMk cId="1891389257" sldId="617"/>
            <ac:spMk id="2" creationId="{C6BBCB7D-D2CD-41C6-9CCB-D25A58E9658D}"/>
          </ac:spMkLst>
        </pc:spChg>
      </pc:sldChg>
      <pc:sldChg chg="addSp delSp modSp">
        <pc:chgData name="Lucas Jellema" userId="7e183fbb-84e0-44b3-9b03-0792bc8d162b" providerId="ADAL" clId="{ACE6A424-15EF-4A84-ABB8-315957241732}" dt="2018-11-10T02:09:51.179" v="147"/>
        <pc:sldMkLst>
          <pc:docMk/>
          <pc:sldMk cId="1012250093" sldId="618"/>
        </pc:sldMkLst>
        <pc:spChg chg="mod">
          <ac:chgData name="Lucas Jellema" userId="7e183fbb-84e0-44b3-9b03-0792bc8d162b" providerId="ADAL" clId="{ACE6A424-15EF-4A84-ABB8-315957241732}" dt="2018-11-10T02:09:40.081" v="145" actId="255"/>
          <ac:spMkLst>
            <pc:docMk/>
            <pc:sldMk cId="1012250093" sldId="618"/>
            <ac:spMk id="2" creationId="{00000000-0000-0000-0000-000000000000}"/>
          </ac:spMkLst>
        </pc:spChg>
        <pc:spChg chg="add del mod">
          <ac:chgData name="Lucas Jellema" userId="7e183fbb-84e0-44b3-9b03-0792bc8d162b" providerId="ADAL" clId="{ACE6A424-15EF-4A84-ABB8-315957241732}" dt="2018-11-10T02:09:22.097" v="144"/>
          <ac:spMkLst>
            <pc:docMk/>
            <pc:sldMk cId="1012250093" sldId="618"/>
            <ac:spMk id="4" creationId="{6DD431D5-52CA-44B3-AB74-A49F3E94F2A7}"/>
          </ac:spMkLst>
        </pc:spChg>
        <pc:spChg chg="add del mod">
          <ac:chgData name="Lucas Jellema" userId="7e183fbb-84e0-44b3-9b03-0792bc8d162b" providerId="ADAL" clId="{ACE6A424-15EF-4A84-ABB8-315957241732}" dt="2018-11-10T02:09:46.097" v="146"/>
          <ac:spMkLst>
            <pc:docMk/>
            <pc:sldMk cId="1012250093" sldId="618"/>
            <ac:spMk id="5" creationId="{01D1ECB7-DD91-4401-BF6D-0E31EE47FB56}"/>
          </ac:spMkLst>
        </pc:spChg>
        <pc:spChg chg="add del mod">
          <ac:chgData name="Lucas Jellema" userId="7e183fbb-84e0-44b3-9b03-0792bc8d162b" providerId="ADAL" clId="{ACE6A424-15EF-4A84-ABB8-315957241732}" dt="2018-11-10T02:09:51.179" v="147"/>
          <ac:spMkLst>
            <pc:docMk/>
            <pc:sldMk cId="1012250093" sldId="618"/>
            <ac:spMk id="6" creationId="{46214A5C-F973-4915-B6A4-899941D82465}"/>
          </ac:spMkLst>
        </pc:spChg>
        <pc:spChg chg="add del mod">
          <ac:chgData name="Lucas Jellema" userId="7e183fbb-84e0-44b3-9b03-0792bc8d162b" providerId="ADAL" clId="{ACE6A424-15EF-4A84-ABB8-315957241732}" dt="2018-11-10T02:09:51.179" v="147"/>
          <ac:spMkLst>
            <pc:docMk/>
            <pc:sldMk cId="1012250093" sldId="618"/>
            <ac:spMk id="7" creationId="{0DBD9D94-877B-42EE-A664-21DCE3C9EC6F}"/>
          </ac:spMkLst>
        </pc:spChg>
        <pc:spChg chg="add mod">
          <ac:chgData name="Lucas Jellema" userId="7e183fbb-84e0-44b3-9b03-0792bc8d162b" providerId="ADAL" clId="{ACE6A424-15EF-4A84-ABB8-315957241732}" dt="2018-11-10T02:09:51.179" v="147"/>
          <ac:spMkLst>
            <pc:docMk/>
            <pc:sldMk cId="1012250093" sldId="618"/>
            <ac:spMk id="12" creationId="{9F341FBB-4BBE-4AAA-A74D-06553E127525}"/>
          </ac:spMkLst>
        </pc:spChg>
      </pc:sldChg>
      <pc:sldChg chg="del">
        <pc:chgData name="Lucas Jellema" userId="7e183fbb-84e0-44b3-9b03-0792bc8d162b" providerId="ADAL" clId="{ACE6A424-15EF-4A84-ABB8-315957241732}" dt="2018-11-10T02:05:03.309" v="61" actId="2696"/>
        <pc:sldMkLst>
          <pc:docMk/>
          <pc:sldMk cId="3379881860" sldId="618"/>
        </pc:sldMkLst>
      </pc:sldChg>
      <pc:sldChg chg="addSp delSp modSp">
        <pc:chgData name="Lucas Jellema" userId="7e183fbb-84e0-44b3-9b03-0792bc8d162b" providerId="ADAL" clId="{ACE6A424-15EF-4A84-ABB8-315957241732}" dt="2018-11-10T02:07:43.852" v="99" actId="27636"/>
        <pc:sldMkLst>
          <pc:docMk/>
          <pc:sldMk cId="4160357511" sldId="619"/>
        </pc:sldMkLst>
        <pc:spChg chg="mod">
          <ac:chgData name="Lucas Jellema" userId="7e183fbb-84e0-44b3-9b03-0792bc8d162b" providerId="ADAL" clId="{ACE6A424-15EF-4A84-ABB8-315957241732}" dt="2018-11-10T02:07:43.852" v="99" actId="27636"/>
          <ac:spMkLst>
            <pc:docMk/>
            <pc:sldMk cId="4160357511" sldId="619"/>
            <ac:spMk id="2" creationId="{00000000-0000-0000-0000-000000000000}"/>
          </ac:spMkLst>
        </pc:spChg>
        <pc:spChg chg="add mod">
          <ac:chgData name="Lucas Jellema" userId="7e183fbb-84e0-44b3-9b03-0792bc8d162b" providerId="ADAL" clId="{ACE6A424-15EF-4A84-ABB8-315957241732}" dt="2018-11-10T02:07:43.294" v="97"/>
          <ac:spMkLst>
            <pc:docMk/>
            <pc:sldMk cId="4160357511" sldId="619"/>
            <ac:spMk id="4" creationId="{EA8A7973-64BD-485E-A91C-E33C194804C1}"/>
          </ac:spMkLst>
        </pc:spChg>
        <pc:spChg chg="del">
          <ac:chgData name="Lucas Jellema" userId="7e183fbb-84e0-44b3-9b03-0792bc8d162b" providerId="ADAL" clId="{ACE6A424-15EF-4A84-ABB8-315957241732}" dt="2018-11-10T02:07:43.294" v="97"/>
          <ac:spMkLst>
            <pc:docMk/>
            <pc:sldMk cId="4160357511" sldId="619"/>
            <ac:spMk id="7" creationId="{00000000-0000-0000-0000-000000000000}"/>
          </ac:spMkLst>
        </pc:spChg>
      </pc:sldChg>
      <pc:sldChg chg="addSp delSp modSp">
        <pc:chgData name="Lucas Jellema" userId="7e183fbb-84e0-44b3-9b03-0792bc8d162b" providerId="ADAL" clId="{ACE6A424-15EF-4A84-ABB8-315957241732}" dt="2018-11-10T02:10:05.521" v="149" actId="255"/>
        <pc:sldMkLst>
          <pc:docMk/>
          <pc:sldMk cId="516094577" sldId="620"/>
        </pc:sldMkLst>
        <pc:spChg chg="mod">
          <ac:chgData name="Lucas Jellema" userId="7e183fbb-84e0-44b3-9b03-0792bc8d162b" providerId="ADAL" clId="{ACE6A424-15EF-4A84-ABB8-315957241732}" dt="2018-11-10T02:10:05.521" v="149" actId="255"/>
          <ac:spMkLst>
            <pc:docMk/>
            <pc:sldMk cId="516094577" sldId="620"/>
            <ac:spMk id="2" creationId="{00000000-0000-0000-0000-000000000000}"/>
          </ac:spMkLst>
        </pc:spChg>
        <pc:spChg chg="add del mod">
          <ac:chgData name="Lucas Jellema" userId="7e183fbb-84e0-44b3-9b03-0792bc8d162b" providerId="ADAL" clId="{ACE6A424-15EF-4A84-ABB8-315957241732}" dt="2018-11-10T02:10:00.636" v="148"/>
          <ac:spMkLst>
            <pc:docMk/>
            <pc:sldMk cId="516094577" sldId="620"/>
            <ac:spMk id="4" creationId="{8B5D2786-2A30-4972-A735-B1D3C4D2FF50}"/>
          </ac:spMkLst>
        </pc:spChg>
        <pc:spChg chg="add mod">
          <ac:chgData name="Lucas Jellema" userId="7e183fbb-84e0-44b3-9b03-0792bc8d162b" providerId="ADAL" clId="{ACE6A424-15EF-4A84-ABB8-315957241732}" dt="2018-11-10T02:10:00.636" v="148"/>
          <ac:spMkLst>
            <pc:docMk/>
            <pc:sldMk cId="516094577" sldId="620"/>
            <ac:spMk id="5" creationId="{C5E5EE18-2B0F-4F98-BCF7-0764D4F738A4}"/>
          </ac:spMkLst>
        </pc:spChg>
      </pc:sldChg>
      <pc:sldChg chg="addSp modSp">
        <pc:chgData name="Lucas Jellema" userId="7e183fbb-84e0-44b3-9b03-0792bc8d162b" providerId="ADAL" clId="{ACE6A424-15EF-4A84-ABB8-315957241732}" dt="2018-11-10T02:10:42.737" v="151"/>
        <pc:sldMkLst>
          <pc:docMk/>
          <pc:sldMk cId="2366660043" sldId="621"/>
        </pc:sldMkLst>
        <pc:spChg chg="add mod">
          <ac:chgData name="Lucas Jellema" userId="7e183fbb-84e0-44b3-9b03-0792bc8d162b" providerId="ADAL" clId="{ACE6A424-15EF-4A84-ABB8-315957241732}" dt="2018-11-10T02:10:42.737" v="151"/>
          <ac:spMkLst>
            <pc:docMk/>
            <pc:sldMk cId="2366660043" sldId="621"/>
            <ac:spMk id="3" creationId="{1AD342ED-FF9E-40B6-9B5D-276C05429CDA}"/>
          </ac:spMkLst>
        </pc:spChg>
      </pc:sldChg>
      <pc:sldChg chg="del">
        <pc:chgData name="Lucas Jellema" userId="7e183fbb-84e0-44b3-9b03-0792bc8d162b" providerId="ADAL" clId="{ACE6A424-15EF-4A84-ABB8-315957241732}" dt="2018-11-10T02:05:03.467" v="69" actId="2696"/>
        <pc:sldMkLst>
          <pc:docMk/>
          <pc:sldMk cId="4242497631" sldId="621"/>
        </pc:sldMkLst>
      </pc:sldChg>
      <pc:sldChg chg="delSp">
        <pc:chgData name="Lucas Jellema" userId="7e183fbb-84e0-44b3-9b03-0792bc8d162b" providerId="ADAL" clId="{ACE6A424-15EF-4A84-ABB8-315957241732}" dt="2018-11-10T02:14:02.273" v="207" actId="478"/>
        <pc:sldMkLst>
          <pc:docMk/>
          <pc:sldMk cId="2428431681" sldId="622"/>
        </pc:sldMkLst>
        <pc:spChg chg="del">
          <ac:chgData name="Lucas Jellema" userId="7e183fbb-84e0-44b3-9b03-0792bc8d162b" providerId="ADAL" clId="{ACE6A424-15EF-4A84-ABB8-315957241732}" dt="2018-11-10T02:14:02.273" v="207" actId="478"/>
          <ac:spMkLst>
            <pc:docMk/>
            <pc:sldMk cId="2428431681" sldId="622"/>
            <ac:spMk id="5" creationId="{00000000-0000-0000-0000-000000000000}"/>
          </ac:spMkLst>
        </pc:spChg>
      </pc:sldChg>
      <pc:sldChg chg="del">
        <pc:chgData name="Lucas Jellema" userId="7e183fbb-84e0-44b3-9b03-0792bc8d162b" providerId="ADAL" clId="{ACE6A424-15EF-4A84-ABB8-315957241732}" dt="2018-11-10T02:05:03.488" v="71" actId="2696"/>
        <pc:sldMkLst>
          <pc:docMk/>
          <pc:sldMk cId="464492171" sldId="623"/>
        </pc:sldMkLst>
      </pc:sldChg>
      <pc:sldChg chg="addSp modSp">
        <pc:chgData name="Lucas Jellema" userId="7e183fbb-84e0-44b3-9b03-0792bc8d162b" providerId="ADAL" clId="{ACE6A424-15EF-4A84-ABB8-315957241732}" dt="2018-11-10T02:22:42.137" v="337" actId="27636"/>
        <pc:sldMkLst>
          <pc:docMk/>
          <pc:sldMk cId="2138785580" sldId="623"/>
        </pc:sldMkLst>
        <pc:spChg chg="mod">
          <ac:chgData name="Lucas Jellema" userId="7e183fbb-84e0-44b3-9b03-0792bc8d162b" providerId="ADAL" clId="{ACE6A424-15EF-4A84-ABB8-315957241732}" dt="2018-11-10T02:22:42.137" v="337" actId="27636"/>
          <ac:spMkLst>
            <pc:docMk/>
            <pc:sldMk cId="2138785580" sldId="623"/>
            <ac:spMk id="2" creationId="{00000000-0000-0000-0000-000000000000}"/>
          </ac:spMkLst>
        </pc:spChg>
        <pc:spChg chg="add mod">
          <ac:chgData name="Lucas Jellema" userId="7e183fbb-84e0-44b3-9b03-0792bc8d162b" providerId="ADAL" clId="{ACE6A424-15EF-4A84-ABB8-315957241732}" dt="2018-11-10T02:10:42.737" v="151"/>
          <ac:spMkLst>
            <pc:docMk/>
            <pc:sldMk cId="2138785580" sldId="623"/>
            <ac:spMk id="3" creationId="{FE2BCC73-F907-41CB-A102-BE0BD3D462B4}"/>
          </ac:spMkLst>
        </pc:spChg>
      </pc:sldChg>
      <pc:sldChg chg="modSp">
        <pc:chgData name="Lucas Jellema" userId="7e183fbb-84e0-44b3-9b03-0792bc8d162b" providerId="ADAL" clId="{ACE6A424-15EF-4A84-ABB8-315957241732}" dt="2018-11-10T02:22:09.812" v="335" actId="20577"/>
        <pc:sldMkLst>
          <pc:docMk/>
          <pc:sldMk cId="4254708392" sldId="624"/>
        </pc:sldMkLst>
        <pc:spChg chg="mod">
          <ac:chgData name="Lucas Jellema" userId="7e183fbb-84e0-44b3-9b03-0792bc8d162b" providerId="ADAL" clId="{ACE6A424-15EF-4A84-ABB8-315957241732}" dt="2018-11-10T02:22:09.812" v="335" actId="20577"/>
          <ac:spMkLst>
            <pc:docMk/>
            <pc:sldMk cId="4254708392" sldId="624"/>
            <ac:spMk id="11" creationId="{00000000-0000-0000-0000-000000000000}"/>
          </ac:spMkLst>
        </pc:spChg>
      </pc:sldChg>
      <pc:sldChg chg="del">
        <pc:chgData name="Lucas Jellema" userId="7e183fbb-84e0-44b3-9b03-0792bc8d162b" providerId="ADAL" clId="{ACE6A424-15EF-4A84-ABB8-315957241732}" dt="2018-11-10T02:05:02.278" v="8" actId="2696"/>
        <pc:sldMkLst>
          <pc:docMk/>
          <pc:sldMk cId="549307937" sldId="627"/>
        </pc:sldMkLst>
      </pc:sldChg>
      <pc:sldChg chg="addSp delSp modSp">
        <pc:chgData name="Lucas Jellema" userId="7e183fbb-84e0-44b3-9b03-0792bc8d162b" providerId="ADAL" clId="{ACE6A424-15EF-4A84-ABB8-315957241732}" dt="2018-11-10T02:18:40.517" v="311" actId="1076"/>
        <pc:sldMkLst>
          <pc:docMk/>
          <pc:sldMk cId="3724635252" sldId="627"/>
        </pc:sldMkLst>
        <pc:spChg chg="mod">
          <ac:chgData name="Lucas Jellema" userId="7e183fbb-84e0-44b3-9b03-0792bc8d162b" providerId="ADAL" clId="{ACE6A424-15EF-4A84-ABB8-315957241732}" dt="2018-11-10T02:10:47.795" v="158" actId="27636"/>
          <ac:spMkLst>
            <pc:docMk/>
            <pc:sldMk cId="3724635252" sldId="627"/>
            <ac:spMk id="2" creationId="{00000000-0000-0000-0000-000000000000}"/>
          </ac:spMkLst>
        </pc:spChg>
        <pc:spChg chg="add mod">
          <ac:chgData name="Lucas Jellema" userId="7e183fbb-84e0-44b3-9b03-0792bc8d162b" providerId="ADAL" clId="{ACE6A424-15EF-4A84-ABB8-315957241732}" dt="2018-11-10T02:10:42.737" v="151"/>
          <ac:spMkLst>
            <pc:docMk/>
            <pc:sldMk cId="3724635252" sldId="627"/>
            <ac:spMk id="3" creationId="{5DFF8325-0947-4E32-9E47-729D56F9B976}"/>
          </ac:spMkLst>
        </pc:spChg>
        <pc:spChg chg="del">
          <ac:chgData name="Lucas Jellema" userId="7e183fbb-84e0-44b3-9b03-0792bc8d162b" providerId="ADAL" clId="{ACE6A424-15EF-4A84-ABB8-315957241732}" dt="2018-11-10T02:18:34.853" v="309" actId="478"/>
          <ac:spMkLst>
            <pc:docMk/>
            <pc:sldMk cId="3724635252" sldId="627"/>
            <ac:spMk id="5" creationId="{00000000-0000-0000-0000-000000000000}"/>
          </ac:spMkLst>
        </pc:spChg>
        <pc:picChg chg="mod">
          <ac:chgData name="Lucas Jellema" userId="7e183fbb-84e0-44b3-9b03-0792bc8d162b" providerId="ADAL" clId="{ACE6A424-15EF-4A84-ABB8-315957241732}" dt="2018-11-10T02:18:38.788" v="310" actId="1076"/>
          <ac:picMkLst>
            <pc:docMk/>
            <pc:sldMk cId="3724635252" sldId="627"/>
            <ac:picMk id="7" creationId="{00000000-0000-0000-0000-000000000000}"/>
          </ac:picMkLst>
        </pc:picChg>
        <pc:picChg chg="mod">
          <ac:chgData name="Lucas Jellema" userId="7e183fbb-84e0-44b3-9b03-0792bc8d162b" providerId="ADAL" clId="{ACE6A424-15EF-4A84-ABB8-315957241732}" dt="2018-11-10T02:18:40.517" v="311" actId="1076"/>
          <ac:picMkLst>
            <pc:docMk/>
            <pc:sldMk cId="3724635252" sldId="627"/>
            <ac:picMk id="9" creationId="{00000000-0000-0000-0000-000000000000}"/>
          </ac:picMkLst>
        </pc:picChg>
      </pc:sldChg>
      <pc:sldChg chg="addSp modSp">
        <pc:chgData name="Lucas Jellema" userId="7e183fbb-84e0-44b3-9b03-0792bc8d162b" providerId="ADAL" clId="{ACE6A424-15EF-4A84-ABB8-315957241732}" dt="2018-11-10T02:10:42.737" v="151"/>
        <pc:sldMkLst>
          <pc:docMk/>
          <pc:sldMk cId="2652086625" sldId="628"/>
        </pc:sldMkLst>
        <pc:spChg chg="add mod">
          <ac:chgData name="Lucas Jellema" userId="7e183fbb-84e0-44b3-9b03-0792bc8d162b" providerId="ADAL" clId="{ACE6A424-15EF-4A84-ABB8-315957241732}" dt="2018-11-10T02:10:42.737" v="151"/>
          <ac:spMkLst>
            <pc:docMk/>
            <pc:sldMk cId="2652086625" sldId="628"/>
            <ac:spMk id="3" creationId="{78305A2D-5F49-43FD-AFAB-B8B1C955150A}"/>
          </ac:spMkLst>
        </pc:spChg>
      </pc:sldChg>
      <pc:sldChg chg="addSp delSp modSp">
        <pc:chgData name="Lucas Jellema" userId="7e183fbb-84e0-44b3-9b03-0792bc8d162b" providerId="ADAL" clId="{ACE6A424-15EF-4A84-ABB8-315957241732}" dt="2018-11-10T02:10:42.737" v="151"/>
        <pc:sldMkLst>
          <pc:docMk/>
          <pc:sldMk cId="3363607866" sldId="629"/>
        </pc:sldMkLst>
        <pc:spChg chg="del">
          <ac:chgData name="Lucas Jellema" userId="7e183fbb-84e0-44b3-9b03-0792bc8d162b" providerId="ADAL" clId="{ACE6A424-15EF-4A84-ABB8-315957241732}" dt="2018-11-10T02:10:42.737" v="151"/>
          <ac:spMkLst>
            <pc:docMk/>
            <pc:sldMk cId="3363607866" sldId="629"/>
            <ac:spMk id="3" creationId="{00000000-0000-0000-0000-000000000000}"/>
          </ac:spMkLst>
        </pc:spChg>
        <pc:spChg chg="add mod">
          <ac:chgData name="Lucas Jellema" userId="7e183fbb-84e0-44b3-9b03-0792bc8d162b" providerId="ADAL" clId="{ACE6A424-15EF-4A84-ABB8-315957241732}" dt="2018-11-10T02:10:42.737" v="151"/>
          <ac:spMkLst>
            <pc:docMk/>
            <pc:sldMk cId="3363607866" sldId="629"/>
            <ac:spMk id="6" creationId="{34162A17-FFC8-41DA-A72F-5CA5F9A2E946}"/>
          </ac:spMkLst>
        </pc:spChg>
      </pc:sldChg>
      <pc:sldChg chg="addSp delSp modSp">
        <pc:chgData name="Lucas Jellema" userId="7e183fbb-84e0-44b3-9b03-0792bc8d162b" providerId="ADAL" clId="{ACE6A424-15EF-4A84-ABB8-315957241732}" dt="2018-11-10T02:10:42.737" v="151"/>
        <pc:sldMkLst>
          <pc:docMk/>
          <pc:sldMk cId="3121518126" sldId="630"/>
        </pc:sldMkLst>
        <pc:spChg chg="del">
          <ac:chgData name="Lucas Jellema" userId="7e183fbb-84e0-44b3-9b03-0792bc8d162b" providerId="ADAL" clId="{ACE6A424-15EF-4A84-ABB8-315957241732}" dt="2018-11-10T02:10:42.737" v="151"/>
          <ac:spMkLst>
            <pc:docMk/>
            <pc:sldMk cId="3121518126" sldId="630"/>
            <ac:spMk id="3" creationId="{00000000-0000-0000-0000-000000000000}"/>
          </ac:spMkLst>
        </pc:spChg>
        <pc:spChg chg="add mod">
          <ac:chgData name="Lucas Jellema" userId="7e183fbb-84e0-44b3-9b03-0792bc8d162b" providerId="ADAL" clId="{ACE6A424-15EF-4A84-ABB8-315957241732}" dt="2018-11-10T02:10:42.737" v="151"/>
          <ac:spMkLst>
            <pc:docMk/>
            <pc:sldMk cId="3121518126" sldId="630"/>
            <ac:spMk id="4" creationId="{C8654BF7-7384-402B-83DA-B77AC9F5B508}"/>
          </ac:spMkLst>
        </pc:spChg>
      </pc:sldChg>
      <pc:sldChg chg="addSp modSp">
        <pc:chgData name="Lucas Jellema" userId="7e183fbb-84e0-44b3-9b03-0792bc8d162b" providerId="ADAL" clId="{ACE6A424-15EF-4A84-ABB8-315957241732}" dt="2018-11-10T02:10:42.737" v="151"/>
        <pc:sldMkLst>
          <pc:docMk/>
          <pc:sldMk cId="1527004710" sldId="631"/>
        </pc:sldMkLst>
        <pc:spChg chg="add mod">
          <ac:chgData name="Lucas Jellema" userId="7e183fbb-84e0-44b3-9b03-0792bc8d162b" providerId="ADAL" clId="{ACE6A424-15EF-4A84-ABB8-315957241732}" dt="2018-11-10T02:10:42.737" v="151"/>
          <ac:spMkLst>
            <pc:docMk/>
            <pc:sldMk cId="1527004710" sldId="631"/>
            <ac:spMk id="6" creationId="{CE6339E9-E209-4FBA-937D-95B83739EEFF}"/>
          </ac:spMkLst>
        </pc:spChg>
      </pc:sldChg>
      <pc:sldChg chg="modSp">
        <pc:chgData name="Lucas Jellema" userId="7e183fbb-84e0-44b3-9b03-0792bc8d162b" providerId="ADAL" clId="{ACE6A424-15EF-4A84-ABB8-315957241732}" dt="2018-11-10T02:10:14.552" v="150" actId="207"/>
        <pc:sldMkLst>
          <pc:docMk/>
          <pc:sldMk cId="3857732189" sldId="632"/>
        </pc:sldMkLst>
        <pc:spChg chg="mod">
          <ac:chgData name="Lucas Jellema" userId="7e183fbb-84e0-44b3-9b03-0792bc8d162b" providerId="ADAL" clId="{ACE6A424-15EF-4A84-ABB8-315957241732}" dt="2018-11-10T02:10:14.552" v="150" actId="207"/>
          <ac:spMkLst>
            <pc:docMk/>
            <pc:sldMk cId="3857732189" sldId="632"/>
            <ac:spMk id="4" creationId="{00000000-0000-0000-0000-000000000000}"/>
          </ac:spMkLst>
        </pc:spChg>
      </pc:sldChg>
      <pc:sldChg chg="addSp delSp modSp">
        <pc:chgData name="Lucas Jellema" userId="7e183fbb-84e0-44b3-9b03-0792bc8d162b" providerId="ADAL" clId="{ACE6A424-15EF-4A84-ABB8-315957241732}" dt="2018-11-10T02:06:01.996" v="88"/>
        <pc:sldMkLst>
          <pc:docMk/>
          <pc:sldMk cId="2194542682" sldId="633"/>
        </pc:sldMkLst>
        <pc:spChg chg="del">
          <ac:chgData name="Lucas Jellema" userId="7e183fbb-84e0-44b3-9b03-0792bc8d162b" providerId="ADAL" clId="{ACE6A424-15EF-4A84-ABB8-315957241732}" dt="2018-11-10T02:06:01.996" v="88"/>
          <ac:spMkLst>
            <pc:docMk/>
            <pc:sldMk cId="2194542682" sldId="633"/>
            <ac:spMk id="2" creationId="{00000000-0000-0000-0000-000000000000}"/>
          </ac:spMkLst>
        </pc:spChg>
        <pc:spChg chg="add mod">
          <ac:chgData name="Lucas Jellema" userId="7e183fbb-84e0-44b3-9b03-0792bc8d162b" providerId="ADAL" clId="{ACE6A424-15EF-4A84-ABB8-315957241732}" dt="2018-11-10T02:06:01.996" v="88"/>
          <ac:spMkLst>
            <pc:docMk/>
            <pc:sldMk cId="2194542682" sldId="633"/>
            <ac:spMk id="3" creationId="{0221309B-FD38-4B10-8F05-804303020407}"/>
          </ac:spMkLst>
        </pc:spChg>
        <pc:spChg chg="add mod">
          <ac:chgData name="Lucas Jellema" userId="7e183fbb-84e0-44b3-9b03-0792bc8d162b" providerId="ADAL" clId="{ACE6A424-15EF-4A84-ABB8-315957241732}" dt="2018-11-10T02:06:01.996" v="88"/>
          <ac:spMkLst>
            <pc:docMk/>
            <pc:sldMk cId="2194542682" sldId="633"/>
            <ac:spMk id="4" creationId="{60334773-BFC0-4F5C-8EF0-4E0CDEA6A496}"/>
          </ac:spMkLst>
        </pc:spChg>
      </pc:sldChg>
      <pc:sldChg chg="modSp">
        <pc:chgData name="Lucas Jellema" userId="7e183fbb-84e0-44b3-9b03-0792bc8d162b" providerId="ADAL" clId="{ACE6A424-15EF-4A84-ABB8-315957241732}" dt="2018-11-10T02:06:20.426" v="89" actId="1076"/>
        <pc:sldMkLst>
          <pc:docMk/>
          <pc:sldMk cId="2736902996" sldId="634"/>
        </pc:sldMkLst>
        <pc:spChg chg="mod">
          <ac:chgData name="Lucas Jellema" userId="7e183fbb-84e0-44b3-9b03-0792bc8d162b" providerId="ADAL" clId="{ACE6A424-15EF-4A84-ABB8-315957241732}" dt="2018-11-10T02:06:20.426" v="89" actId="1076"/>
          <ac:spMkLst>
            <pc:docMk/>
            <pc:sldMk cId="2736902996" sldId="634"/>
            <ac:spMk id="3" creationId="{00000000-0000-0000-0000-000000000000}"/>
          </ac:spMkLst>
        </pc:spChg>
      </pc:sldChg>
      <pc:sldChg chg="del">
        <pc:chgData name="Lucas Jellema" userId="7e183fbb-84e0-44b3-9b03-0792bc8d162b" providerId="ADAL" clId="{ACE6A424-15EF-4A84-ABB8-315957241732}" dt="2018-11-10T02:06:48.124" v="92" actId="2696"/>
        <pc:sldMkLst>
          <pc:docMk/>
          <pc:sldMk cId="1778210125" sldId="635"/>
        </pc:sldMkLst>
      </pc:sldChg>
      <pc:sldChg chg="delSp modSp">
        <pc:chgData name="Lucas Jellema" userId="7e183fbb-84e0-44b3-9b03-0792bc8d162b" providerId="ADAL" clId="{ACE6A424-15EF-4A84-ABB8-315957241732}" dt="2018-11-10T02:07:03.049" v="94" actId="1076"/>
        <pc:sldMkLst>
          <pc:docMk/>
          <pc:sldMk cId="1152334506" sldId="636"/>
        </pc:sldMkLst>
        <pc:spChg chg="mod">
          <ac:chgData name="Lucas Jellema" userId="7e183fbb-84e0-44b3-9b03-0792bc8d162b" providerId="ADAL" clId="{ACE6A424-15EF-4A84-ABB8-315957241732}" dt="2018-11-10T02:07:03.049" v="94" actId="1076"/>
          <ac:spMkLst>
            <pc:docMk/>
            <pc:sldMk cId="1152334506" sldId="636"/>
            <ac:spMk id="2" creationId="{00000000-0000-0000-0000-000000000000}"/>
          </ac:spMkLst>
        </pc:spChg>
        <pc:spChg chg="del">
          <ac:chgData name="Lucas Jellema" userId="7e183fbb-84e0-44b3-9b03-0792bc8d162b" providerId="ADAL" clId="{ACE6A424-15EF-4A84-ABB8-315957241732}" dt="2018-11-10T02:06:59.138" v="93"/>
          <ac:spMkLst>
            <pc:docMk/>
            <pc:sldMk cId="1152334506" sldId="636"/>
            <ac:spMk id="3" creationId="{00000000-0000-0000-0000-000000000000}"/>
          </ac:spMkLst>
        </pc:spChg>
      </pc:sldChg>
      <pc:sldChg chg="addSp modSp">
        <pc:chgData name="Lucas Jellema" userId="7e183fbb-84e0-44b3-9b03-0792bc8d162b" providerId="ADAL" clId="{ACE6A424-15EF-4A84-ABB8-315957241732}" dt="2018-11-10T02:10:42.737" v="151"/>
        <pc:sldMkLst>
          <pc:docMk/>
          <pc:sldMk cId="2285987827" sldId="639"/>
        </pc:sldMkLst>
        <pc:spChg chg="add mod">
          <ac:chgData name="Lucas Jellema" userId="7e183fbb-84e0-44b3-9b03-0792bc8d162b" providerId="ADAL" clId="{ACE6A424-15EF-4A84-ABB8-315957241732}" dt="2018-11-10T02:10:42.737" v="151"/>
          <ac:spMkLst>
            <pc:docMk/>
            <pc:sldMk cId="2285987827" sldId="639"/>
            <ac:spMk id="3" creationId="{07E2ABCF-E34C-4EF2-BF74-856FCB829638}"/>
          </ac:spMkLst>
        </pc:spChg>
      </pc:sldChg>
      <pc:sldChg chg="addSp modSp">
        <pc:chgData name="Lucas Jellema" userId="7e183fbb-84e0-44b3-9b03-0792bc8d162b" providerId="ADAL" clId="{ACE6A424-15EF-4A84-ABB8-315957241732}" dt="2018-11-10T02:13:15.410" v="195" actId="404"/>
        <pc:sldMkLst>
          <pc:docMk/>
          <pc:sldMk cId="384249646" sldId="640"/>
        </pc:sldMkLst>
        <pc:spChg chg="mod">
          <ac:chgData name="Lucas Jellema" userId="7e183fbb-84e0-44b3-9b03-0792bc8d162b" providerId="ADAL" clId="{ACE6A424-15EF-4A84-ABB8-315957241732}" dt="2018-11-10T02:13:15.410" v="195" actId="404"/>
          <ac:spMkLst>
            <pc:docMk/>
            <pc:sldMk cId="384249646" sldId="640"/>
            <ac:spMk id="2" creationId="{00000000-0000-0000-0000-000000000000}"/>
          </ac:spMkLst>
        </pc:spChg>
        <pc:spChg chg="add mod">
          <ac:chgData name="Lucas Jellema" userId="7e183fbb-84e0-44b3-9b03-0792bc8d162b" providerId="ADAL" clId="{ACE6A424-15EF-4A84-ABB8-315957241732}" dt="2018-11-10T02:10:42.737" v="151"/>
          <ac:spMkLst>
            <pc:docMk/>
            <pc:sldMk cId="384249646" sldId="640"/>
            <ac:spMk id="3" creationId="{81D5ACB7-9A14-4E36-B34A-FA7A0EED1698}"/>
          </ac:spMkLst>
        </pc:spChg>
      </pc:sldChg>
      <pc:sldChg chg="add">
        <pc:chgData name="Lucas Jellema" userId="7e183fbb-84e0-44b3-9b03-0792bc8d162b" providerId="ADAL" clId="{ACE6A424-15EF-4A84-ABB8-315957241732}" dt="2018-11-10T02:04:51.164" v="0"/>
        <pc:sldMkLst>
          <pc:docMk/>
          <pc:sldMk cId="382961870" sldId="644"/>
        </pc:sldMkLst>
      </pc:sldChg>
      <pc:sldChg chg="addSp delSp modSp">
        <pc:chgData name="Lucas Jellema" userId="7e183fbb-84e0-44b3-9b03-0792bc8d162b" providerId="ADAL" clId="{ACE6A424-15EF-4A84-ABB8-315957241732}" dt="2018-11-10T02:10:42.737" v="151"/>
        <pc:sldMkLst>
          <pc:docMk/>
          <pc:sldMk cId="2564803058" sldId="649"/>
        </pc:sldMkLst>
        <pc:spChg chg="del">
          <ac:chgData name="Lucas Jellema" userId="7e183fbb-84e0-44b3-9b03-0792bc8d162b" providerId="ADAL" clId="{ACE6A424-15EF-4A84-ABB8-315957241732}" dt="2018-11-10T02:10:42.737" v="151"/>
          <ac:spMkLst>
            <pc:docMk/>
            <pc:sldMk cId="2564803058" sldId="649"/>
            <ac:spMk id="3" creationId="{4A3500A3-53ED-499E-B7EC-0C7A17A06D4B}"/>
          </ac:spMkLst>
        </pc:spChg>
        <pc:spChg chg="add mod">
          <ac:chgData name="Lucas Jellema" userId="7e183fbb-84e0-44b3-9b03-0792bc8d162b" providerId="ADAL" clId="{ACE6A424-15EF-4A84-ABB8-315957241732}" dt="2018-11-10T02:10:42.737" v="151"/>
          <ac:spMkLst>
            <pc:docMk/>
            <pc:sldMk cId="2564803058" sldId="649"/>
            <ac:spMk id="4" creationId="{B8520B3E-4E9B-4937-8307-5DA42D84020D}"/>
          </ac:spMkLst>
        </pc:spChg>
      </pc:sldChg>
      <pc:sldChg chg="addSp delSp modSp">
        <pc:chgData name="Lucas Jellema" userId="7e183fbb-84e0-44b3-9b03-0792bc8d162b" providerId="ADAL" clId="{ACE6A424-15EF-4A84-ABB8-315957241732}" dt="2018-11-10T02:19:00.230" v="312" actId="14100"/>
        <pc:sldMkLst>
          <pc:docMk/>
          <pc:sldMk cId="3175173993" sldId="650"/>
        </pc:sldMkLst>
        <pc:spChg chg="del">
          <ac:chgData name="Lucas Jellema" userId="7e183fbb-84e0-44b3-9b03-0792bc8d162b" providerId="ADAL" clId="{ACE6A424-15EF-4A84-ABB8-315957241732}" dt="2018-11-10T02:10:42.737" v="151"/>
          <ac:spMkLst>
            <pc:docMk/>
            <pc:sldMk cId="3175173993" sldId="650"/>
            <ac:spMk id="3" creationId="{AFB7C391-9783-41A2-AB4C-E68DDA293BC3}"/>
          </ac:spMkLst>
        </pc:spChg>
        <pc:spChg chg="add mod">
          <ac:chgData name="Lucas Jellema" userId="7e183fbb-84e0-44b3-9b03-0792bc8d162b" providerId="ADAL" clId="{ACE6A424-15EF-4A84-ABB8-315957241732}" dt="2018-11-10T02:10:42.737" v="151"/>
          <ac:spMkLst>
            <pc:docMk/>
            <pc:sldMk cId="3175173993" sldId="650"/>
            <ac:spMk id="4" creationId="{87ADB080-680F-4248-8962-E2B3FEBF1C9A}"/>
          </ac:spMkLst>
        </pc:spChg>
        <pc:picChg chg="mod">
          <ac:chgData name="Lucas Jellema" userId="7e183fbb-84e0-44b3-9b03-0792bc8d162b" providerId="ADAL" clId="{ACE6A424-15EF-4A84-ABB8-315957241732}" dt="2018-11-10T02:19:00.230" v="312" actId="14100"/>
          <ac:picMkLst>
            <pc:docMk/>
            <pc:sldMk cId="3175173993" sldId="650"/>
            <ac:picMk id="5" creationId="{4C83023C-31B1-4AE3-B6BA-3FBD80EE67F2}"/>
          </ac:picMkLst>
        </pc:picChg>
      </pc:sldChg>
      <pc:sldChg chg="addSp delSp modSp">
        <pc:chgData name="Lucas Jellema" userId="7e183fbb-84e0-44b3-9b03-0792bc8d162b" providerId="ADAL" clId="{ACE6A424-15EF-4A84-ABB8-315957241732}" dt="2018-11-10T02:19:19.985" v="314" actId="14100"/>
        <pc:sldMkLst>
          <pc:docMk/>
          <pc:sldMk cId="1086770" sldId="651"/>
        </pc:sldMkLst>
        <pc:spChg chg="del">
          <ac:chgData name="Lucas Jellema" userId="7e183fbb-84e0-44b3-9b03-0792bc8d162b" providerId="ADAL" clId="{ACE6A424-15EF-4A84-ABB8-315957241732}" dt="2018-11-10T02:10:42.737" v="151"/>
          <ac:spMkLst>
            <pc:docMk/>
            <pc:sldMk cId="1086770" sldId="651"/>
            <ac:spMk id="3" creationId="{AFB7C391-9783-41A2-AB4C-E68DDA293BC3}"/>
          </ac:spMkLst>
        </pc:spChg>
        <pc:spChg chg="add mod">
          <ac:chgData name="Lucas Jellema" userId="7e183fbb-84e0-44b3-9b03-0792bc8d162b" providerId="ADAL" clId="{ACE6A424-15EF-4A84-ABB8-315957241732}" dt="2018-11-10T02:10:42.737" v="151"/>
          <ac:spMkLst>
            <pc:docMk/>
            <pc:sldMk cId="1086770" sldId="651"/>
            <ac:spMk id="5" creationId="{7665928F-605C-4825-9F8B-A5AF7E60526E}"/>
          </ac:spMkLst>
        </pc:spChg>
        <pc:picChg chg="mod">
          <ac:chgData name="Lucas Jellema" userId="7e183fbb-84e0-44b3-9b03-0792bc8d162b" providerId="ADAL" clId="{ACE6A424-15EF-4A84-ABB8-315957241732}" dt="2018-11-10T02:19:19.985" v="314" actId="14100"/>
          <ac:picMkLst>
            <pc:docMk/>
            <pc:sldMk cId="1086770" sldId="651"/>
            <ac:picMk id="4" creationId="{C2253F6E-EB05-4202-909F-86432D303907}"/>
          </ac:picMkLst>
        </pc:picChg>
      </pc:sldChg>
      <pc:sldChg chg="addSp delSp modSp">
        <pc:chgData name="Lucas Jellema" userId="7e183fbb-84e0-44b3-9b03-0792bc8d162b" providerId="ADAL" clId="{ACE6A424-15EF-4A84-ABB8-315957241732}" dt="2018-11-10T02:19:26.678" v="316" actId="14100"/>
        <pc:sldMkLst>
          <pc:docMk/>
          <pc:sldMk cId="2658925805" sldId="652"/>
        </pc:sldMkLst>
        <pc:spChg chg="del">
          <ac:chgData name="Lucas Jellema" userId="7e183fbb-84e0-44b3-9b03-0792bc8d162b" providerId="ADAL" clId="{ACE6A424-15EF-4A84-ABB8-315957241732}" dt="2018-11-10T02:10:42.737" v="151"/>
          <ac:spMkLst>
            <pc:docMk/>
            <pc:sldMk cId="2658925805" sldId="652"/>
            <ac:spMk id="3" creationId="{0E6F9D19-AB81-4796-A76D-3CC989C5E34A}"/>
          </ac:spMkLst>
        </pc:spChg>
        <pc:spChg chg="add mod">
          <ac:chgData name="Lucas Jellema" userId="7e183fbb-84e0-44b3-9b03-0792bc8d162b" providerId="ADAL" clId="{ACE6A424-15EF-4A84-ABB8-315957241732}" dt="2018-11-10T02:10:42.737" v="151"/>
          <ac:spMkLst>
            <pc:docMk/>
            <pc:sldMk cId="2658925805" sldId="652"/>
            <ac:spMk id="5" creationId="{1321BC91-4FCB-4363-AE5C-C57D12CD79BC}"/>
          </ac:spMkLst>
        </pc:spChg>
        <pc:picChg chg="mod">
          <ac:chgData name="Lucas Jellema" userId="7e183fbb-84e0-44b3-9b03-0792bc8d162b" providerId="ADAL" clId="{ACE6A424-15EF-4A84-ABB8-315957241732}" dt="2018-11-10T02:19:26.678" v="316" actId="14100"/>
          <ac:picMkLst>
            <pc:docMk/>
            <pc:sldMk cId="2658925805" sldId="652"/>
            <ac:picMk id="4" creationId="{A0935578-7675-4080-8060-E3503E05104F}"/>
          </ac:picMkLst>
        </pc:picChg>
      </pc:sldChg>
      <pc:sldChg chg="addSp delSp modSp">
        <pc:chgData name="Lucas Jellema" userId="7e183fbb-84e0-44b3-9b03-0792bc8d162b" providerId="ADAL" clId="{ACE6A424-15EF-4A84-ABB8-315957241732}" dt="2018-11-10T02:19:36.144" v="318" actId="14100"/>
        <pc:sldMkLst>
          <pc:docMk/>
          <pc:sldMk cId="3927826813" sldId="653"/>
        </pc:sldMkLst>
        <pc:spChg chg="del">
          <ac:chgData name="Lucas Jellema" userId="7e183fbb-84e0-44b3-9b03-0792bc8d162b" providerId="ADAL" clId="{ACE6A424-15EF-4A84-ABB8-315957241732}" dt="2018-11-10T02:10:42.737" v="151"/>
          <ac:spMkLst>
            <pc:docMk/>
            <pc:sldMk cId="3927826813" sldId="653"/>
            <ac:spMk id="3" creationId="{D101D6AF-9FA3-4F57-8AAC-5AC45FD33AE6}"/>
          </ac:spMkLst>
        </pc:spChg>
        <pc:spChg chg="add mod">
          <ac:chgData name="Lucas Jellema" userId="7e183fbb-84e0-44b3-9b03-0792bc8d162b" providerId="ADAL" clId="{ACE6A424-15EF-4A84-ABB8-315957241732}" dt="2018-11-10T02:10:42.737" v="151"/>
          <ac:spMkLst>
            <pc:docMk/>
            <pc:sldMk cId="3927826813" sldId="653"/>
            <ac:spMk id="4" creationId="{CAE1745F-606C-4E14-A6F6-C7C096AF1428}"/>
          </ac:spMkLst>
        </pc:spChg>
        <pc:picChg chg="mod">
          <ac:chgData name="Lucas Jellema" userId="7e183fbb-84e0-44b3-9b03-0792bc8d162b" providerId="ADAL" clId="{ACE6A424-15EF-4A84-ABB8-315957241732}" dt="2018-11-10T02:19:36.144" v="318" actId="14100"/>
          <ac:picMkLst>
            <pc:docMk/>
            <pc:sldMk cId="3927826813" sldId="653"/>
            <ac:picMk id="1026" creationId="{4C508C3A-EBB1-4F5A-8913-AC06CB5E826D}"/>
          </ac:picMkLst>
        </pc:picChg>
      </pc:sldChg>
      <pc:sldChg chg="addSp delSp modSp">
        <pc:chgData name="Lucas Jellema" userId="7e183fbb-84e0-44b3-9b03-0792bc8d162b" providerId="ADAL" clId="{ACE6A424-15EF-4A84-ABB8-315957241732}" dt="2018-11-10T02:19:49.101" v="320" actId="14100"/>
        <pc:sldMkLst>
          <pc:docMk/>
          <pc:sldMk cId="2331462441" sldId="654"/>
        </pc:sldMkLst>
        <pc:spChg chg="del">
          <ac:chgData name="Lucas Jellema" userId="7e183fbb-84e0-44b3-9b03-0792bc8d162b" providerId="ADAL" clId="{ACE6A424-15EF-4A84-ABB8-315957241732}" dt="2018-11-10T02:10:42.737" v="151"/>
          <ac:spMkLst>
            <pc:docMk/>
            <pc:sldMk cId="2331462441" sldId="654"/>
            <ac:spMk id="3" creationId="{0910B379-7A62-49FF-80D9-C421F9A0E399}"/>
          </ac:spMkLst>
        </pc:spChg>
        <pc:spChg chg="add mod">
          <ac:chgData name="Lucas Jellema" userId="7e183fbb-84e0-44b3-9b03-0792bc8d162b" providerId="ADAL" clId="{ACE6A424-15EF-4A84-ABB8-315957241732}" dt="2018-11-10T02:10:42.737" v="151"/>
          <ac:spMkLst>
            <pc:docMk/>
            <pc:sldMk cId="2331462441" sldId="654"/>
            <ac:spMk id="4" creationId="{64602295-CECA-4A21-9923-835411646A1B}"/>
          </ac:spMkLst>
        </pc:spChg>
        <pc:picChg chg="mod">
          <ac:chgData name="Lucas Jellema" userId="7e183fbb-84e0-44b3-9b03-0792bc8d162b" providerId="ADAL" clId="{ACE6A424-15EF-4A84-ABB8-315957241732}" dt="2018-11-10T02:19:49.101" v="320" actId="14100"/>
          <ac:picMkLst>
            <pc:docMk/>
            <pc:sldMk cId="2331462441" sldId="654"/>
            <ac:picMk id="2050" creationId="{9C493900-D8E2-4A32-95EC-184D5D8D7926}"/>
          </ac:picMkLst>
        </pc:picChg>
      </pc:sldChg>
      <pc:sldChg chg="addSp delSp modSp">
        <pc:chgData name="Lucas Jellema" userId="7e183fbb-84e0-44b3-9b03-0792bc8d162b" providerId="ADAL" clId="{ACE6A424-15EF-4A84-ABB8-315957241732}" dt="2018-11-10T02:10:42.737" v="151"/>
        <pc:sldMkLst>
          <pc:docMk/>
          <pc:sldMk cId="1121103218" sldId="655"/>
        </pc:sldMkLst>
        <pc:spChg chg="del">
          <ac:chgData name="Lucas Jellema" userId="7e183fbb-84e0-44b3-9b03-0792bc8d162b" providerId="ADAL" clId="{ACE6A424-15EF-4A84-ABB8-315957241732}" dt="2018-11-10T02:10:42.737" v="151"/>
          <ac:spMkLst>
            <pc:docMk/>
            <pc:sldMk cId="1121103218" sldId="655"/>
            <ac:spMk id="3" creationId="{00000000-0000-0000-0000-000000000000}"/>
          </ac:spMkLst>
        </pc:spChg>
        <pc:spChg chg="add mod">
          <ac:chgData name="Lucas Jellema" userId="7e183fbb-84e0-44b3-9b03-0792bc8d162b" providerId="ADAL" clId="{ACE6A424-15EF-4A84-ABB8-315957241732}" dt="2018-11-10T02:10:42.737" v="151"/>
          <ac:spMkLst>
            <pc:docMk/>
            <pc:sldMk cId="1121103218" sldId="655"/>
            <ac:spMk id="4" creationId="{07A704C4-A382-464A-8B49-602ED3148AB3}"/>
          </ac:spMkLst>
        </pc:spChg>
      </pc:sldChg>
      <pc:sldChg chg="add">
        <pc:chgData name="Lucas Jellema" userId="7e183fbb-84e0-44b3-9b03-0792bc8d162b" providerId="ADAL" clId="{ACE6A424-15EF-4A84-ABB8-315957241732}" dt="2018-11-10T02:04:51.164" v="0"/>
        <pc:sldMkLst>
          <pc:docMk/>
          <pc:sldMk cId="559984968" sldId="657"/>
        </pc:sldMkLst>
      </pc:sldChg>
      <pc:sldChg chg="addSp modSp">
        <pc:chgData name="Lucas Jellema" userId="7e183fbb-84e0-44b3-9b03-0792bc8d162b" providerId="ADAL" clId="{ACE6A424-15EF-4A84-ABB8-315957241732}" dt="2018-11-10T02:59:58.293" v="344" actId="166"/>
        <pc:sldMkLst>
          <pc:docMk/>
          <pc:sldMk cId="1916317565" sldId="658"/>
        </pc:sldMkLst>
        <pc:spChg chg="add mod">
          <ac:chgData name="Lucas Jellema" userId="7e183fbb-84e0-44b3-9b03-0792bc8d162b" providerId="ADAL" clId="{ACE6A424-15EF-4A84-ABB8-315957241732}" dt="2018-11-10T02:07:24.400" v="96"/>
          <ac:spMkLst>
            <pc:docMk/>
            <pc:sldMk cId="1916317565" sldId="658"/>
            <ac:spMk id="2" creationId="{33023F54-3656-4936-937D-196846A4BEE6}"/>
          </ac:spMkLst>
        </pc:spChg>
        <pc:picChg chg="add mod modCrop">
          <ac:chgData name="Lucas Jellema" userId="7e183fbb-84e0-44b3-9b03-0792bc8d162b" providerId="ADAL" clId="{ACE6A424-15EF-4A84-ABB8-315957241732}" dt="2018-11-10T02:59:46.320" v="342" actId="1076"/>
          <ac:picMkLst>
            <pc:docMk/>
            <pc:sldMk cId="1916317565" sldId="658"/>
            <ac:picMk id="3" creationId="{DC2F4B78-3369-4F46-95C9-99E6F5154279}"/>
          </ac:picMkLst>
        </pc:picChg>
        <pc:picChg chg="mod ord">
          <ac:chgData name="Lucas Jellema" userId="7e183fbb-84e0-44b3-9b03-0792bc8d162b" providerId="ADAL" clId="{ACE6A424-15EF-4A84-ABB8-315957241732}" dt="2018-11-10T02:59:58.293" v="344" actId="166"/>
          <ac:picMkLst>
            <pc:docMk/>
            <pc:sldMk cId="1916317565" sldId="658"/>
            <ac:picMk id="6" creationId="{3181664A-3DCA-403F-B4BA-62F2D3DE19CB}"/>
          </ac:picMkLst>
        </pc:picChg>
      </pc:sldChg>
      <pc:sldChg chg="addSp delSp modSp">
        <pc:chgData name="Lucas Jellema" userId="7e183fbb-84e0-44b3-9b03-0792bc8d162b" providerId="ADAL" clId="{ACE6A424-15EF-4A84-ABB8-315957241732}" dt="2018-11-10T02:07:44.226" v="100" actId="27636"/>
        <pc:sldMkLst>
          <pc:docMk/>
          <pc:sldMk cId="2552740932" sldId="659"/>
        </pc:sldMkLst>
        <pc:spChg chg="mod">
          <ac:chgData name="Lucas Jellema" userId="7e183fbb-84e0-44b3-9b03-0792bc8d162b" providerId="ADAL" clId="{ACE6A424-15EF-4A84-ABB8-315957241732}" dt="2018-11-10T02:07:44.226" v="100" actId="27636"/>
          <ac:spMkLst>
            <pc:docMk/>
            <pc:sldMk cId="2552740932" sldId="659"/>
            <ac:spMk id="2" creationId="{00000000-0000-0000-0000-000000000000}"/>
          </ac:spMkLst>
        </pc:spChg>
        <pc:spChg chg="add mod">
          <ac:chgData name="Lucas Jellema" userId="7e183fbb-84e0-44b3-9b03-0792bc8d162b" providerId="ADAL" clId="{ACE6A424-15EF-4A84-ABB8-315957241732}" dt="2018-11-10T02:07:43.294" v="97"/>
          <ac:spMkLst>
            <pc:docMk/>
            <pc:sldMk cId="2552740932" sldId="659"/>
            <ac:spMk id="4" creationId="{96AEAF19-43AB-4AD4-87BB-A7C397637991}"/>
          </ac:spMkLst>
        </pc:spChg>
        <pc:spChg chg="del">
          <ac:chgData name="Lucas Jellema" userId="7e183fbb-84e0-44b3-9b03-0792bc8d162b" providerId="ADAL" clId="{ACE6A424-15EF-4A84-ABB8-315957241732}" dt="2018-11-10T02:07:43.294" v="97"/>
          <ac:spMkLst>
            <pc:docMk/>
            <pc:sldMk cId="2552740932" sldId="659"/>
            <ac:spMk id="7" creationId="{00000000-0000-0000-0000-000000000000}"/>
          </ac:spMkLst>
        </pc:spChg>
      </pc:sldChg>
      <pc:sldChg chg="addSp modSp">
        <pc:chgData name="Lucas Jellema" userId="7e183fbb-84e0-44b3-9b03-0792bc8d162b" providerId="ADAL" clId="{ACE6A424-15EF-4A84-ABB8-315957241732}" dt="2018-11-10T02:07:10.999" v="95"/>
        <pc:sldMkLst>
          <pc:docMk/>
          <pc:sldMk cId="230468405" sldId="660"/>
        </pc:sldMkLst>
        <pc:spChg chg="add mod">
          <ac:chgData name="Lucas Jellema" userId="7e183fbb-84e0-44b3-9b03-0792bc8d162b" providerId="ADAL" clId="{ACE6A424-15EF-4A84-ABB8-315957241732}" dt="2018-11-10T02:07:10.999" v="95"/>
          <ac:spMkLst>
            <pc:docMk/>
            <pc:sldMk cId="230468405" sldId="660"/>
            <ac:spMk id="2" creationId="{D82430B1-1D01-4FFE-8C31-56A3884339EF}"/>
          </ac:spMkLst>
        </pc:spChg>
      </pc:sldChg>
      <pc:sldChg chg="addSp delSp modSp">
        <pc:chgData name="Lucas Jellema" userId="7e183fbb-84e0-44b3-9b03-0792bc8d162b" providerId="ADAL" clId="{ACE6A424-15EF-4A84-ABB8-315957241732}" dt="2018-11-10T02:10:42.737" v="151"/>
        <pc:sldMkLst>
          <pc:docMk/>
          <pc:sldMk cId="2921096494" sldId="661"/>
        </pc:sldMkLst>
        <pc:spChg chg="del">
          <ac:chgData name="Lucas Jellema" userId="7e183fbb-84e0-44b3-9b03-0792bc8d162b" providerId="ADAL" clId="{ACE6A424-15EF-4A84-ABB8-315957241732}" dt="2018-11-10T02:10:42.737" v="151"/>
          <ac:spMkLst>
            <pc:docMk/>
            <pc:sldMk cId="2921096494" sldId="661"/>
            <ac:spMk id="3" creationId="{40C885E9-EB07-4802-A961-AB221AC881DB}"/>
          </ac:spMkLst>
        </pc:spChg>
        <pc:spChg chg="add mod">
          <ac:chgData name="Lucas Jellema" userId="7e183fbb-84e0-44b3-9b03-0792bc8d162b" providerId="ADAL" clId="{ACE6A424-15EF-4A84-ABB8-315957241732}" dt="2018-11-10T02:10:42.737" v="151"/>
          <ac:spMkLst>
            <pc:docMk/>
            <pc:sldMk cId="2921096494" sldId="661"/>
            <ac:spMk id="5" creationId="{4A918FF1-7374-4BA6-8D59-3658490D0190}"/>
          </ac:spMkLst>
        </pc:spChg>
      </pc:sldChg>
      <pc:sldChg chg="modSp">
        <pc:chgData name="Lucas Jellema" userId="7e183fbb-84e0-44b3-9b03-0792bc8d162b" providerId="ADAL" clId="{ACE6A424-15EF-4A84-ABB8-315957241732}" dt="2018-11-10T02:21:38.838" v="332" actId="1076"/>
        <pc:sldMkLst>
          <pc:docMk/>
          <pc:sldMk cId="3132584001" sldId="662"/>
        </pc:sldMkLst>
        <pc:picChg chg="mod">
          <ac:chgData name="Lucas Jellema" userId="7e183fbb-84e0-44b3-9b03-0792bc8d162b" providerId="ADAL" clId="{ACE6A424-15EF-4A84-ABB8-315957241732}" dt="2018-11-10T02:21:38.838" v="332" actId="1076"/>
          <ac:picMkLst>
            <pc:docMk/>
            <pc:sldMk cId="3132584001" sldId="662"/>
            <ac:picMk id="5122" creationId="{DC2FC1A2-6106-47EA-BF95-D3E2B822971A}"/>
          </ac:picMkLst>
        </pc:picChg>
      </pc:sldChg>
      <pc:sldChg chg="modSp">
        <pc:chgData name="Lucas Jellema" userId="7e183fbb-84e0-44b3-9b03-0792bc8d162b" providerId="ADAL" clId="{ACE6A424-15EF-4A84-ABB8-315957241732}" dt="2018-11-10T02:21:04.099" v="330" actId="20577"/>
        <pc:sldMkLst>
          <pc:docMk/>
          <pc:sldMk cId="1456198655" sldId="663"/>
        </pc:sldMkLst>
        <pc:spChg chg="mod">
          <ac:chgData name="Lucas Jellema" userId="7e183fbb-84e0-44b3-9b03-0792bc8d162b" providerId="ADAL" clId="{ACE6A424-15EF-4A84-ABB8-315957241732}" dt="2018-11-10T02:21:04.099" v="330" actId="20577"/>
          <ac:spMkLst>
            <pc:docMk/>
            <pc:sldMk cId="1456198655" sldId="663"/>
            <ac:spMk id="3" creationId="{35C5E1D1-C20D-4F38-8115-083DC9EC6FAC}"/>
          </ac:spMkLst>
        </pc:spChg>
        <pc:spChg chg="mod">
          <ac:chgData name="Lucas Jellema" userId="7e183fbb-84e0-44b3-9b03-0792bc8d162b" providerId="ADAL" clId="{ACE6A424-15EF-4A84-ABB8-315957241732}" dt="2018-11-10T02:10:49.136" v="159" actId="27636"/>
          <ac:spMkLst>
            <pc:docMk/>
            <pc:sldMk cId="1456198655" sldId="663"/>
            <ac:spMk id="4" creationId="{4B91C6EE-F32D-4649-9149-DA39FBDBA22C}"/>
          </ac:spMkLst>
        </pc:spChg>
      </pc:sldChg>
      <pc:sldChg chg="addSp delSp modSp">
        <pc:chgData name="Lucas Jellema" userId="7e183fbb-84e0-44b3-9b03-0792bc8d162b" providerId="ADAL" clId="{ACE6A424-15EF-4A84-ABB8-315957241732}" dt="2018-11-10T02:13:42.113" v="206" actId="403"/>
        <pc:sldMkLst>
          <pc:docMk/>
          <pc:sldMk cId="465034757" sldId="664"/>
        </pc:sldMkLst>
        <pc:spChg chg="del">
          <ac:chgData name="Lucas Jellema" userId="7e183fbb-84e0-44b3-9b03-0792bc8d162b" providerId="ADAL" clId="{ACE6A424-15EF-4A84-ABB8-315957241732}" dt="2018-11-10T02:10:42.737" v="151"/>
          <ac:spMkLst>
            <pc:docMk/>
            <pc:sldMk cId="465034757" sldId="664"/>
            <ac:spMk id="3" creationId="{5A702CC8-5EFD-4C0A-918C-B996901EBE11}"/>
          </ac:spMkLst>
        </pc:spChg>
        <pc:spChg chg="mod">
          <ac:chgData name="Lucas Jellema" userId="7e183fbb-84e0-44b3-9b03-0792bc8d162b" providerId="ADAL" clId="{ACE6A424-15EF-4A84-ABB8-315957241732}" dt="2018-11-10T02:13:34.390" v="198" actId="404"/>
          <ac:spMkLst>
            <pc:docMk/>
            <pc:sldMk cId="465034757" sldId="664"/>
            <ac:spMk id="5" creationId="{ADC0F068-9A9E-4682-9A4B-F8454EE01956}"/>
          </ac:spMkLst>
        </pc:spChg>
        <pc:spChg chg="mod">
          <ac:chgData name="Lucas Jellema" userId="7e183fbb-84e0-44b3-9b03-0792bc8d162b" providerId="ADAL" clId="{ACE6A424-15EF-4A84-ABB8-315957241732}" dt="2018-11-10T02:13:42.113" v="206" actId="403"/>
          <ac:spMkLst>
            <pc:docMk/>
            <pc:sldMk cId="465034757" sldId="664"/>
            <ac:spMk id="10" creationId="{2FBB7BDA-805D-44BA-89C5-230EFB13EA7B}"/>
          </ac:spMkLst>
        </pc:spChg>
        <pc:spChg chg="add mod">
          <ac:chgData name="Lucas Jellema" userId="7e183fbb-84e0-44b3-9b03-0792bc8d162b" providerId="ADAL" clId="{ACE6A424-15EF-4A84-ABB8-315957241732}" dt="2018-11-10T02:10:42.737" v="151"/>
          <ac:spMkLst>
            <pc:docMk/>
            <pc:sldMk cId="465034757" sldId="664"/>
            <ac:spMk id="13" creationId="{603709A5-9EFC-478E-B824-A4437FE57EC9}"/>
          </ac:spMkLst>
        </pc:spChg>
      </pc:sldChg>
      <pc:sldChg chg="addSp delSp modSp">
        <pc:chgData name="Lucas Jellema" userId="7e183fbb-84e0-44b3-9b03-0792bc8d162b" providerId="ADAL" clId="{ACE6A424-15EF-4A84-ABB8-315957241732}" dt="2018-11-10T02:10:42.737" v="151"/>
        <pc:sldMkLst>
          <pc:docMk/>
          <pc:sldMk cId="765847761" sldId="665"/>
        </pc:sldMkLst>
        <pc:spChg chg="del">
          <ac:chgData name="Lucas Jellema" userId="7e183fbb-84e0-44b3-9b03-0792bc8d162b" providerId="ADAL" clId="{ACE6A424-15EF-4A84-ABB8-315957241732}" dt="2018-11-10T02:10:42.737" v="151"/>
          <ac:spMkLst>
            <pc:docMk/>
            <pc:sldMk cId="765847761" sldId="665"/>
            <ac:spMk id="3" creationId="{8C3DE984-FFB6-479C-B19A-03449C8DA992}"/>
          </ac:spMkLst>
        </pc:spChg>
        <pc:spChg chg="add mod">
          <ac:chgData name="Lucas Jellema" userId="7e183fbb-84e0-44b3-9b03-0792bc8d162b" providerId="ADAL" clId="{ACE6A424-15EF-4A84-ABB8-315957241732}" dt="2018-11-10T02:10:42.737" v="151"/>
          <ac:spMkLst>
            <pc:docMk/>
            <pc:sldMk cId="765847761" sldId="665"/>
            <ac:spMk id="6" creationId="{3FF1EF0C-24EE-4A90-A893-BAB96C09B846}"/>
          </ac:spMkLst>
        </pc:spChg>
      </pc:sldChg>
      <pc:sldChg chg="addSp add modAnim">
        <pc:chgData name="Lucas Jellema" userId="7e183fbb-84e0-44b3-9b03-0792bc8d162b" providerId="ADAL" clId="{ACE6A424-15EF-4A84-ABB8-315957241732}" dt="2018-11-10T02:06:31.802" v="91"/>
        <pc:sldMkLst>
          <pc:docMk/>
          <pc:sldMk cId="2066984041" sldId="666"/>
        </pc:sldMkLst>
        <pc:picChg chg="add">
          <ac:chgData name="Lucas Jellema" userId="7e183fbb-84e0-44b3-9b03-0792bc8d162b" providerId="ADAL" clId="{ACE6A424-15EF-4A84-ABB8-315957241732}" dt="2018-11-10T02:06:31.802" v="91"/>
          <ac:picMkLst>
            <pc:docMk/>
            <pc:sldMk cId="2066984041" sldId="666"/>
            <ac:picMk id="4" creationId="{D3AA1636-3CDD-4CA0-A8BB-C36CB909DDEF}"/>
          </ac:picMkLst>
        </pc:picChg>
        <pc:picChg chg="add">
          <ac:chgData name="Lucas Jellema" userId="7e183fbb-84e0-44b3-9b03-0792bc8d162b" providerId="ADAL" clId="{ACE6A424-15EF-4A84-ABB8-315957241732}" dt="2018-11-10T02:06:31.802" v="91"/>
          <ac:picMkLst>
            <pc:docMk/>
            <pc:sldMk cId="2066984041" sldId="666"/>
            <ac:picMk id="5" creationId="{BB32E4D2-CB69-41C7-A15C-447A6D8E4027}"/>
          </ac:picMkLst>
        </pc:picChg>
        <pc:picChg chg="add">
          <ac:chgData name="Lucas Jellema" userId="7e183fbb-84e0-44b3-9b03-0792bc8d162b" providerId="ADAL" clId="{ACE6A424-15EF-4A84-ABB8-315957241732}" dt="2018-11-10T02:06:31.802" v="91"/>
          <ac:picMkLst>
            <pc:docMk/>
            <pc:sldMk cId="2066984041" sldId="666"/>
            <ac:picMk id="6" creationId="{4F2C1D26-6462-4841-AB04-BFB4462AA190}"/>
          </ac:picMkLst>
        </pc:picChg>
        <pc:picChg chg="add">
          <ac:chgData name="Lucas Jellema" userId="7e183fbb-84e0-44b3-9b03-0792bc8d162b" providerId="ADAL" clId="{ACE6A424-15EF-4A84-ABB8-315957241732}" dt="2018-11-10T02:06:31.802" v="91"/>
          <ac:picMkLst>
            <pc:docMk/>
            <pc:sldMk cId="2066984041" sldId="666"/>
            <ac:picMk id="7" creationId="{9772455B-DE47-494D-8060-4429B6B172E8}"/>
          </ac:picMkLst>
        </pc:picChg>
        <pc:picChg chg="add">
          <ac:chgData name="Lucas Jellema" userId="7e183fbb-84e0-44b3-9b03-0792bc8d162b" providerId="ADAL" clId="{ACE6A424-15EF-4A84-ABB8-315957241732}" dt="2018-11-10T02:06:31.802" v="91"/>
          <ac:picMkLst>
            <pc:docMk/>
            <pc:sldMk cId="2066984041" sldId="666"/>
            <ac:picMk id="8" creationId="{80DE6A43-7226-4F4A-AC17-09CFB81D00B7}"/>
          </ac:picMkLst>
        </pc:picChg>
        <pc:picChg chg="add">
          <ac:chgData name="Lucas Jellema" userId="7e183fbb-84e0-44b3-9b03-0792bc8d162b" providerId="ADAL" clId="{ACE6A424-15EF-4A84-ABB8-315957241732}" dt="2018-11-10T02:06:31.802" v="91"/>
          <ac:picMkLst>
            <pc:docMk/>
            <pc:sldMk cId="2066984041" sldId="666"/>
            <ac:picMk id="9" creationId="{636E07B9-1FD1-4540-9BD4-876C4BF54953}"/>
          </ac:picMkLst>
        </pc:picChg>
      </pc:sldChg>
      <pc:sldChg chg="del">
        <pc:chgData name="Lucas Jellema" userId="7e183fbb-84e0-44b3-9b03-0792bc8d162b" providerId="ADAL" clId="{ACE6A424-15EF-4A84-ABB8-315957241732}" dt="2018-11-10T02:05:02.099" v="1" actId="2696"/>
        <pc:sldMkLst>
          <pc:docMk/>
          <pc:sldMk cId="1927942895" sldId="667"/>
        </pc:sldMkLst>
      </pc:sldChg>
      <pc:sldChg chg="del">
        <pc:chgData name="Lucas Jellema" userId="7e183fbb-84e0-44b3-9b03-0792bc8d162b" providerId="ADAL" clId="{ACE6A424-15EF-4A84-ABB8-315957241732}" dt="2018-11-10T02:05:02.145" v="3" actId="2696"/>
        <pc:sldMkLst>
          <pc:docMk/>
          <pc:sldMk cId="4209965731" sldId="668"/>
        </pc:sldMkLst>
      </pc:sldChg>
      <pc:sldChg chg="del">
        <pc:chgData name="Lucas Jellema" userId="7e183fbb-84e0-44b3-9b03-0792bc8d162b" providerId="ADAL" clId="{ACE6A424-15EF-4A84-ABB8-315957241732}" dt="2018-11-10T02:05:03.477" v="70" actId="2696"/>
        <pc:sldMkLst>
          <pc:docMk/>
          <pc:sldMk cId="1570803763" sldId="669"/>
        </pc:sldMkLst>
      </pc:sldChg>
      <pc:sldChg chg="del">
        <pc:chgData name="Lucas Jellema" userId="7e183fbb-84e0-44b3-9b03-0792bc8d162b" providerId="ADAL" clId="{ACE6A424-15EF-4A84-ABB8-315957241732}" dt="2018-11-10T02:05:02.857" v="35" actId="2696"/>
        <pc:sldMkLst>
          <pc:docMk/>
          <pc:sldMk cId="3041219227" sldId="670"/>
        </pc:sldMkLst>
      </pc:sldChg>
      <pc:sldChg chg="del">
        <pc:chgData name="Lucas Jellema" userId="7e183fbb-84e0-44b3-9b03-0792bc8d162b" providerId="ADAL" clId="{ACE6A424-15EF-4A84-ABB8-315957241732}" dt="2018-11-10T02:05:03.263" v="59" actId="2696"/>
        <pc:sldMkLst>
          <pc:docMk/>
          <pc:sldMk cId="566492122" sldId="671"/>
        </pc:sldMkLst>
      </pc:sldChg>
      <pc:sldMasterChg chg="delSldLayout">
        <pc:chgData name="Lucas Jellema" userId="7e183fbb-84e0-44b3-9b03-0792bc8d162b" providerId="ADAL" clId="{ACE6A424-15EF-4A84-ABB8-315957241732}" dt="2018-11-10T02:05:03.510" v="73" actId="2696"/>
        <pc:sldMasterMkLst>
          <pc:docMk/>
          <pc:sldMasterMk cId="622555708" sldId="2147483672"/>
        </pc:sldMasterMkLst>
        <pc:sldLayoutChg chg="del">
          <pc:chgData name="Lucas Jellema" userId="7e183fbb-84e0-44b3-9b03-0792bc8d162b" providerId="ADAL" clId="{ACE6A424-15EF-4A84-ABB8-315957241732}" dt="2018-11-10T02:05:02.279" v="9" actId="2696"/>
          <pc:sldLayoutMkLst>
            <pc:docMk/>
            <pc:sldMasterMk cId="622555708" sldId="2147483672"/>
            <pc:sldLayoutMk cId="3936396705" sldId="2147483763"/>
          </pc:sldLayoutMkLst>
        </pc:sldLayoutChg>
        <pc:sldLayoutChg chg="del">
          <pc:chgData name="Lucas Jellema" userId="7e183fbb-84e0-44b3-9b03-0792bc8d162b" providerId="ADAL" clId="{ACE6A424-15EF-4A84-ABB8-315957241732}" dt="2018-11-10T02:05:03.510" v="73" actId="2696"/>
          <pc:sldLayoutMkLst>
            <pc:docMk/>
            <pc:sldMasterMk cId="622555708" sldId="2147483672"/>
            <pc:sldLayoutMk cId="765667363" sldId="2147483764"/>
          </pc:sldLayoutMkLst>
        </pc:sldLayoutChg>
      </pc:sldMasterChg>
    </pc:docChg>
  </pc:docChgLst>
  <pc:docChgLst>
    <pc:chgData name="Guest User" userId="S::urn:spo:anon#a041187b3b1834fb5390762b3dfa73e69de29c1eb19cea4cc19c6c9cd63ddd49::" providerId="AD" clId="Web-{EAB06402-5C1B-F912-0CA0-790D8F485D1C}"/>
    <pc:docChg chg="modSld">
      <pc:chgData name="Guest User" userId="S::urn:spo:anon#a041187b3b1834fb5390762b3dfa73e69de29c1eb19cea4cc19c6c9cd63ddd49::" providerId="AD" clId="Web-{EAB06402-5C1B-F912-0CA0-790D8F485D1C}" dt="2018-11-19T05:31:31.486" v="6" actId="20577"/>
      <pc:docMkLst>
        <pc:docMk/>
      </pc:docMkLst>
      <pc:sldChg chg="modSp">
        <pc:chgData name="Guest User" userId="S::urn:spo:anon#a041187b3b1834fb5390762b3dfa73e69de29c1eb19cea4cc19c6c9cd63ddd49::" providerId="AD" clId="Web-{EAB06402-5C1B-F912-0CA0-790D8F485D1C}" dt="2018-11-19T05:31:31.486" v="6" actId="20577"/>
        <pc:sldMkLst>
          <pc:docMk/>
          <pc:sldMk cId="559984968" sldId="657"/>
        </pc:sldMkLst>
        <pc:spChg chg="mod">
          <ac:chgData name="Guest User" userId="S::urn:spo:anon#a041187b3b1834fb5390762b3dfa73e69de29c1eb19cea4cc19c6c9cd63ddd49::" providerId="AD" clId="Web-{EAB06402-5C1B-F912-0CA0-790D8F485D1C}" dt="2018-11-19T05:31:31.486" v="6" actId="20577"/>
          <ac:spMkLst>
            <pc:docMk/>
            <pc:sldMk cId="559984968" sldId="657"/>
            <ac:spMk id="5" creationId="{00000000-0000-0000-0000-000000000000}"/>
          </ac:spMkLst>
        </pc:sp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_259_8A358138.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_25A_2A3F4616.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DFE-4503-B86D-5C31D5D388C4}"/>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a:t>Age of Lucas Jellema vs Year</a:t>
            </a:r>
          </a:p>
        </c:rich>
      </c:tx>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9878-45A8-8C59-950CB9D9BAE1}"/>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overlay val="0"/>
    </c:legend>
    <c:plotVisOnly val="1"/>
    <c:dispBlanksAs val="gap"/>
    <c:showDLblsOverMax val="0"/>
  </c:chart>
  <c:spPr>
    <a:solidFill>
      <a:schemeClr val="bg1"/>
    </a:solidFill>
  </c:spPr>
  <c:txPr>
    <a:bodyPr/>
    <a:lstStyle/>
    <a:p>
      <a:pPr>
        <a:defRPr sz="1800"/>
      </a:pPr>
      <a:endParaRPr lang="en-US"/>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19-11-2018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792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38</a:t>
            </a:fld>
            <a:endParaRPr lang="en-US"/>
          </a:p>
        </p:txBody>
      </p:sp>
    </p:spTree>
    <p:extLst>
      <p:ext uri="{BB962C8B-B14F-4D97-AF65-F5344CB8AC3E}">
        <p14:creationId xmlns:p14="http://schemas.microsoft.com/office/powerpoint/2010/main" val="138291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358108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https://www.slideshare.net/AshishBansal17/tensorflow-vs-mxnet</a:t>
            </a:r>
          </a:p>
        </p:txBody>
      </p:sp>
      <p:sp>
        <p:nvSpPr>
          <p:cNvPr id="4" name="Slide Number Placeholder 3"/>
          <p:cNvSpPr>
            <a:spLocks noGrp="1"/>
          </p:cNvSpPr>
          <p:nvPr>
            <p:ph type="sldNum" sz="quarter" idx="10"/>
          </p:nvPr>
        </p:nvSpPr>
        <p:spPr/>
        <p:txBody>
          <a:bodyPr/>
          <a:lstStyle/>
          <a:p>
            <a:fld id="{EAA20E25-4B01-4578-9E45-4B0060BAC382}" type="slidenum">
              <a:rPr lang="nl-NL" smtClean="0"/>
              <a:t>48</a:t>
            </a:fld>
            <a:endParaRPr lang="nl-NL"/>
          </a:p>
        </p:txBody>
      </p:sp>
    </p:spTree>
    <p:extLst>
      <p:ext uri="{BB962C8B-B14F-4D97-AF65-F5344CB8AC3E}">
        <p14:creationId xmlns:p14="http://schemas.microsoft.com/office/powerpoint/2010/main" val="78701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https://github.com/lucasjellema/theArtOfMachineLearning/blob/master/LinearRegression.ipynb</a:t>
            </a:r>
          </a:p>
          <a:p>
            <a:endParaRPr lang="en-US"/>
          </a:p>
          <a:p>
            <a:r>
              <a:rPr lang="en-US"/>
              <a:t>https://nbviewer.jupyter.org/github/lucasjellema/devoxx17-intro-machine-learning/blob/master/LinearRegression.ipynb</a:t>
            </a:r>
          </a:p>
          <a:p>
            <a:endParaRPr lang="nl-NL"/>
          </a:p>
          <a:p>
            <a:r>
              <a:rPr lang="nl-NL"/>
              <a:t>https://github.com/lucasjellema/jupyter-notebook-eredivisie/blob/master/EredivisieResults_2016_2017.ipynb</a:t>
            </a:r>
          </a:p>
          <a:p>
            <a:endParaRPr lang="nl-NL"/>
          </a:p>
          <a:p>
            <a:r>
              <a:rPr lang="en-US"/>
              <a:t>https://github.com/jadianes/spark-movie-lens/blob/master/notebooks/building-recommender.ipynb</a:t>
            </a:r>
          </a:p>
          <a:p>
            <a:endParaRPr lang="nl-NL"/>
          </a:p>
          <a:p>
            <a:endParaRPr lang="nl-NL"/>
          </a:p>
          <a:p>
            <a:r>
              <a:rPr lang="en-US"/>
              <a:t>https://github.com/justmarkham/DAT4/blob/master/notebooks/08_linear_regression.ipynb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50</a:t>
            </a:fld>
            <a:endParaRPr lang="en-US"/>
          </a:p>
        </p:txBody>
      </p:sp>
    </p:spTree>
    <p:extLst>
      <p:ext uri="{BB962C8B-B14F-4D97-AF65-F5344CB8AC3E}">
        <p14:creationId xmlns:p14="http://schemas.microsoft.com/office/powerpoint/2010/main" val="203050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https://openflights.org/data.html - airports, airlines, flight routes</a:t>
            </a:r>
          </a:p>
          <a:p>
            <a:r>
              <a:rPr lang="en-US"/>
              <a:t>Google Audio Set - </a:t>
            </a:r>
            <a:r>
              <a:rPr lang="en-US">
                <a:hlinkClick r:id="rId3"/>
              </a:rPr>
              <a:t>https://research.google.com/audioset/</a:t>
            </a:r>
            <a:r>
              <a:rPr lang="en-US"/>
              <a:t> (A large-scale dataset of manually annotated audio events)</a:t>
            </a:r>
          </a:p>
          <a:p>
            <a:r>
              <a:rPr lang="en-US"/>
              <a:t>Open Images Data Set - </a:t>
            </a:r>
            <a:r>
              <a:rPr lang="en-US">
                <a:hlinkClick r:id="rId4"/>
              </a:rPr>
              <a:t>https://github.com/openimages/dataset</a:t>
            </a:r>
            <a:r>
              <a:rPr lang="en-US"/>
              <a:t> , </a:t>
            </a:r>
            <a:r>
              <a:rPr lang="en-US">
                <a:hlinkClick r:id="rId5"/>
              </a:rPr>
              <a:t>www.image-net.org</a:t>
            </a:r>
            <a:endParaRPr lang="en-US"/>
          </a:p>
          <a:p>
            <a:endParaRPr lang="nl-NL"/>
          </a:p>
          <a:p>
            <a:r>
              <a:rPr lang="nl-NL"/>
              <a:t>http://api.football-data.org/index</a:t>
            </a:r>
          </a:p>
          <a:p>
            <a:endParaRPr lang="nl-NL"/>
          </a:p>
          <a:p>
            <a:r>
              <a:rPr lang="nl-NL"/>
              <a:t>UK Data - https://data.gov.uk/ </a:t>
            </a:r>
          </a:p>
          <a:p>
            <a:r>
              <a:rPr lang="en-US"/>
              <a:t>Open Data Sets - </a:t>
            </a:r>
            <a:r>
              <a:rPr lang="en-US">
                <a:hlinkClick r:id="rId6"/>
              </a:rPr>
              <a:t>https://www.kaggle.com/datasets</a:t>
            </a:r>
            <a:endParaRPr lang="en-US"/>
          </a:p>
          <a:p>
            <a:r>
              <a:rPr lang="en-US"/>
              <a:t>CBS Open Data - </a:t>
            </a:r>
            <a:r>
              <a:rPr lang="en-US">
                <a:hlinkClick r:id="rId7"/>
              </a:rPr>
              <a:t>https://www.cbs.nl/nl-nl/onze-diensten/open-data</a:t>
            </a:r>
            <a:endParaRPr lang="en-US"/>
          </a:p>
          <a:p>
            <a:r>
              <a:rPr lang="en-US"/>
              <a:t>Open Data Sets for Deep learning - </a:t>
            </a:r>
            <a:r>
              <a:rPr lang="en-US">
                <a:hlinkClick r:id="rId8"/>
              </a:rPr>
              <a:t>https://deeplearning4j.org/opendata</a:t>
            </a:r>
            <a:endParaRPr lang="en-US"/>
          </a:p>
          <a:p>
            <a:r>
              <a:rPr lang="en-US"/>
              <a:t>Data.gov The home of the US Government’s open data</a:t>
            </a:r>
          </a:p>
          <a:p>
            <a:r>
              <a:rPr lang="en-US"/>
              <a:t> </a:t>
            </a:r>
            <a:r>
              <a:rPr lang="en-US">
                <a:hlinkClick r:id="rId9"/>
              </a:rPr>
              <a:t>https://open-data.europa.eu/</a:t>
            </a:r>
            <a:r>
              <a:rPr lang="en-US"/>
              <a:t> The home of the European Commission’s open data </a:t>
            </a:r>
          </a:p>
          <a:p>
            <a:r>
              <a:rPr lang="en-US"/>
              <a:t>https://www.wikidata.org (in part originated out of Freebase.org An open database that retrieves its information from sites like Wikipedia, </a:t>
            </a:r>
            <a:r>
              <a:rPr lang="en-US" err="1"/>
              <a:t>MusicBrains</a:t>
            </a:r>
            <a:r>
              <a:rPr lang="en-US"/>
              <a:t>, and the SEC archive )</a:t>
            </a:r>
          </a:p>
          <a:p>
            <a:r>
              <a:rPr lang="en-US"/>
              <a:t>Data.worldbank.org Open data initiative from the World Bank </a:t>
            </a:r>
          </a:p>
          <a:p>
            <a:r>
              <a:rPr lang="en-US"/>
              <a:t>Aiddata.org Open data for international development </a:t>
            </a:r>
          </a:p>
          <a:p>
            <a:r>
              <a:rPr lang="en-US"/>
              <a:t>Open.fda.gov Open data from the US Food and Drug Administration</a:t>
            </a:r>
          </a:p>
          <a:p>
            <a:r>
              <a:rPr lang="nl-NL"/>
              <a:t>Google Knowledge </a:t>
            </a:r>
            <a:r>
              <a:rPr lang="nl-NL" err="1"/>
              <a:t>Graph</a:t>
            </a:r>
            <a:r>
              <a:rPr lang="nl-NL"/>
              <a:t> API</a:t>
            </a:r>
            <a:r>
              <a:rPr lang="nl-NL" baseline="0"/>
              <a:t> - https://developers.google.com/knowledge-graph/ </a:t>
            </a:r>
            <a:endParaRPr lang="nl-NL"/>
          </a:p>
          <a:p>
            <a:r>
              <a:rPr lang="nl-NL"/>
              <a:t>Detroit Open Data Portal https://data.detroitmi.gov/ </a:t>
            </a:r>
          </a:p>
          <a:p>
            <a:r>
              <a:rPr lang="nl-NL" err="1"/>
              <a:t>Example</a:t>
            </a:r>
            <a:r>
              <a:rPr lang="nl-NL"/>
              <a:t>:</a:t>
            </a:r>
            <a:r>
              <a:rPr lang="nl-NL" baseline="0"/>
              <a:t> Detroit </a:t>
            </a:r>
            <a:r>
              <a:rPr lang="nl-NL" baseline="0" err="1"/>
              <a:t>Police</a:t>
            </a:r>
            <a:r>
              <a:rPr lang="nl-NL" baseline="0"/>
              <a:t> Crime </a:t>
            </a:r>
            <a:r>
              <a:rPr lang="nl-NL" baseline="0" err="1"/>
              <a:t>statistics</a:t>
            </a:r>
            <a:r>
              <a:rPr lang="nl-NL" baseline="0"/>
              <a:t>: https://data.detroitmi.gov/Public-Safety/-Archived-All-Crime-Incidents-2009-May-5-2017/b4hw-v6w2 </a:t>
            </a:r>
            <a:endParaRPr lang="nl-NL"/>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51</a:t>
            </a:fld>
            <a:endParaRPr lang="en-US"/>
          </a:p>
        </p:txBody>
      </p:sp>
    </p:spTree>
    <p:extLst>
      <p:ext uri="{BB962C8B-B14F-4D97-AF65-F5344CB8AC3E}">
        <p14:creationId xmlns:p14="http://schemas.microsoft.com/office/powerpoint/2010/main" val="63766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https://openflights.org/data.html - airports, airlines, flight routes</a:t>
            </a:r>
          </a:p>
          <a:p>
            <a:r>
              <a:rPr lang="en-US"/>
              <a:t>Google Audio Set - </a:t>
            </a:r>
            <a:r>
              <a:rPr lang="en-US">
                <a:hlinkClick r:id="rId3"/>
              </a:rPr>
              <a:t>https://research.google.com/audioset/</a:t>
            </a:r>
            <a:r>
              <a:rPr lang="en-US"/>
              <a:t> (A large-scale dataset of manually annotated audio events)</a:t>
            </a:r>
          </a:p>
          <a:p>
            <a:r>
              <a:rPr lang="en-US"/>
              <a:t>Open Images Data Set - </a:t>
            </a:r>
            <a:r>
              <a:rPr lang="en-US">
                <a:hlinkClick r:id="rId4"/>
              </a:rPr>
              <a:t>https://github.com/openimages/dataset</a:t>
            </a:r>
            <a:r>
              <a:rPr lang="en-US"/>
              <a:t> , </a:t>
            </a:r>
            <a:r>
              <a:rPr lang="en-US">
                <a:hlinkClick r:id="rId5"/>
              </a:rPr>
              <a:t>www.image-net.org</a:t>
            </a:r>
            <a:endParaRPr lang="en-US"/>
          </a:p>
          <a:p>
            <a:endParaRPr lang="nl-NL"/>
          </a:p>
          <a:p>
            <a:r>
              <a:rPr lang="nl-NL"/>
              <a:t>http://api.football-data.org/index</a:t>
            </a:r>
          </a:p>
          <a:p>
            <a:r>
              <a:rPr lang="en-US" sz="1100" u="sng" kern="1200">
                <a:solidFill>
                  <a:schemeClr val="tx1"/>
                </a:solidFill>
                <a:effectLst/>
                <a:latin typeface="+mn-lt"/>
                <a:ea typeface="+mn-ea"/>
                <a:cs typeface="+mn-cs"/>
                <a:hlinkClick r:id="rId6"/>
              </a:rPr>
              <a:t>http://files.grouplens.org/datasets/movielens/ml-latest-small-README.html</a:t>
            </a:r>
            <a:endParaRPr lang="en-US" sz="1100" u="sng" kern="1200">
              <a:solidFill>
                <a:schemeClr val="tx1"/>
              </a:solidFill>
              <a:effectLst/>
              <a:latin typeface="+mn-lt"/>
              <a:ea typeface="+mn-ea"/>
              <a:cs typeface="+mn-cs"/>
            </a:endParaRPr>
          </a:p>
          <a:p>
            <a:endParaRPr lang="nl-NL"/>
          </a:p>
          <a:p>
            <a:endParaRPr lang="nl-NL"/>
          </a:p>
          <a:p>
            <a:r>
              <a:rPr lang="nl-NL"/>
              <a:t>UK Data - https://data.gov.uk/ </a:t>
            </a:r>
          </a:p>
          <a:p>
            <a:r>
              <a:rPr lang="en-US"/>
              <a:t>Open Data Sets - </a:t>
            </a:r>
            <a:r>
              <a:rPr lang="en-US">
                <a:hlinkClick r:id="rId7"/>
              </a:rPr>
              <a:t>https://www.kaggle.com/datasets</a:t>
            </a:r>
            <a:endParaRPr lang="en-US"/>
          </a:p>
          <a:p>
            <a:r>
              <a:rPr lang="en-US"/>
              <a:t>CBS Open Data - </a:t>
            </a:r>
            <a:r>
              <a:rPr lang="en-US">
                <a:hlinkClick r:id="rId8"/>
              </a:rPr>
              <a:t>https://www.cbs.nl/nl-nl/onze-diensten/open-data</a:t>
            </a:r>
            <a:endParaRPr lang="en-US"/>
          </a:p>
          <a:p>
            <a:r>
              <a:rPr lang="en-US"/>
              <a:t>Open Data Sets for Deep learning - </a:t>
            </a:r>
            <a:r>
              <a:rPr lang="en-US">
                <a:hlinkClick r:id="rId9"/>
              </a:rPr>
              <a:t>https://deeplearning4j.org/opendata</a:t>
            </a:r>
            <a:endParaRPr lang="en-US"/>
          </a:p>
          <a:p>
            <a:r>
              <a:rPr lang="en-US"/>
              <a:t>Data.gov The home of the US Government’s open data</a:t>
            </a:r>
          </a:p>
          <a:p>
            <a:r>
              <a:rPr lang="en-US"/>
              <a:t> </a:t>
            </a:r>
            <a:r>
              <a:rPr lang="en-US">
                <a:hlinkClick r:id="rId10"/>
              </a:rPr>
              <a:t>https://open-data.europa.eu/</a:t>
            </a:r>
            <a:r>
              <a:rPr lang="en-US"/>
              <a:t> The home of the European Commission’s open data </a:t>
            </a:r>
          </a:p>
          <a:p>
            <a:r>
              <a:rPr lang="en-US"/>
              <a:t>https://www.wikidata.org (in part originated out of Freebase.org An open database that retrieves its information from sites like Wikipedia, </a:t>
            </a:r>
            <a:r>
              <a:rPr lang="en-US" err="1"/>
              <a:t>MusicBrains</a:t>
            </a:r>
            <a:r>
              <a:rPr lang="en-US"/>
              <a:t>, and the SEC archive )</a:t>
            </a:r>
          </a:p>
          <a:p>
            <a:r>
              <a:rPr lang="en-US"/>
              <a:t>Data.worldbank.org Open data initiative from the World Bank </a:t>
            </a:r>
          </a:p>
          <a:p>
            <a:r>
              <a:rPr lang="en-US"/>
              <a:t>Aiddata.org Open data for international development </a:t>
            </a:r>
          </a:p>
          <a:p>
            <a:r>
              <a:rPr lang="en-US"/>
              <a:t>Open.fda.gov Open data from the US Food and Drug Administration</a:t>
            </a:r>
          </a:p>
          <a:p>
            <a:r>
              <a:rPr lang="nl-NL"/>
              <a:t>Google Knowledge </a:t>
            </a:r>
            <a:r>
              <a:rPr lang="nl-NL" err="1"/>
              <a:t>Graph</a:t>
            </a:r>
            <a:r>
              <a:rPr lang="nl-NL"/>
              <a:t> API</a:t>
            </a:r>
            <a:r>
              <a:rPr lang="nl-NL" baseline="0"/>
              <a:t> - https://developers.google.com/knowledge-graph/ </a:t>
            </a:r>
            <a:endParaRPr lang="nl-NL"/>
          </a:p>
          <a:p>
            <a:r>
              <a:rPr lang="nl-NL"/>
              <a:t>Detroit Open Data Portal https://data.detroitmi.gov/ </a:t>
            </a:r>
          </a:p>
          <a:p>
            <a:r>
              <a:rPr lang="nl-NL" err="1"/>
              <a:t>Example</a:t>
            </a:r>
            <a:r>
              <a:rPr lang="nl-NL"/>
              <a:t>:</a:t>
            </a:r>
            <a:r>
              <a:rPr lang="nl-NL" baseline="0"/>
              <a:t> Detroit </a:t>
            </a:r>
            <a:r>
              <a:rPr lang="nl-NL" baseline="0" err="1"/>
              <a:t>Police</a:t>
            </a:r>
            <a:r>
              <a:rPr lang="nl-NL" baseline="0"/>
              <a:t> Crime </a:t>
            </a:r>
            <a:r>
              <a:rPr lang="nl-NL" baseline="0" err="1"/>
              <a:t>statistics</a:t>
            </a:r>
            <a:r>
              <a:rPr lang="nl-NL" baseline="0"/>
              <a:t>: https://data.detroitmi.gov/Public-Safety/-Archived-All-Crime-Incidents-2009-May-5-2017/b4hw-v6w2 </a:t>
            </a:r>
            <a:endParaRPr lang="nl-NL"/>
          </a:p>
          <a:p>
            <a:endParaRPr lang="en-US"/>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52</a:t>
            </a:fld>
            <a:endParaRPr lang="en-US"/>
          </a:p>
        </p:txBody>
      </p:sp>
    </p:spTree>
    <p:extLst>
      <p:ext uri="{BB962C8B-B14F-4D97-AF65-F5344CB8AC3E}">
        <p14:creationId xmlns:p14="http://schemas.microsoft.com/office/powerpoint/2010/main" val="239756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https://github.com/jadianes/spark-movie-lens/blob/master/notebooks/building-recommender.ipynb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56</a:t>
            </a:fld>
            <a:endParaRPr lang="en-US"/>
          </a:p>
        </p:txBody>
      </p:sp>
    </p:spTree>
    <p:extLst>
      <p:ext uri="{BB962C8B-B14F-4D97-AF65-F5344CB8AC3E}">
        <p14:creationId xmlns:p14="http://schemas.microsoft.com/office/powerpoint/2010/main" val="134340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https://www.oracle.com/big-data/big-data-discovery/index.html</a:t>
            </a:r>
          </a:p>
          <a:p>
            <a:r>
              <a:rPr lang="nl-NL"/>
              <a:t>https://labs.oracle.com/pls/apex/f?p=labs:49:::::P49_PROJECT_ID:7</a:t>
            </a:r>
          </a:p>
          <a:p>
            <a:endParaRPr lang="nl-NL"/>
          </a:p>
          <a:p>
            <a:r>
              <a:rPr lang="nl-NL"/>
              <a:t>https://technology.amis.nl/2004/10/16/hidden-plsql-gem-in-10g-dbms_frequent_itemset-for-plsql-based-data-mining/</a:t>
            </a:r>
          </a:p>
          <a:p>
            <a:r>
              <a:rPr lang="nl-NL"/>
              <a:t>http://oracledmt.blogspot.nl/2006/05/sql-of-analytics-1-data-mining.html</a:t>
            </a:r>
          </a:p>
          <a:p>
            <a:endParaRPr lang="nl-NL"/>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57</a:t>
            </a:fld>
            <a:endParaRPr lang="en-US"/>
          </a:p>
        </p:txBody>
      </p:sp>
    </p:spTree>
    <p:extLst>
      <p:ext uri="{BB962C8B-B14F-4D97-AF65-F5344CB8AC3E}">
        <p14:creationId xmlns:p14="http://schemas.microsoft.com/office/powerpoint/2010/main" val="209856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AA20E25-4B01-4578-9E45-4B0060BAC382}" type="slidenum">
              <a:rPr lang="nl-NL" smtClean="0"/>
              <a:t>58</a:t>
            </a:fld>
            <a:endParaRPr lang="nl-NL"/>
          </a:p>
        </p:txBody>
      </p:sp>
    </p:spTree>
    <p:extLst>
      <p:ext uri="{BB962C8B-B14F-4D97-AF65-F5344CB8AC3E}">
        <p14:creationId xmlns:p14="http://schemas.microsoft.com/office/powerpoint/2010/main" val="212782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a:p>
        </p:txBody>
      </p:sp>
      <p:sp>
        <p:nvSpPr>
          <p:cNvPr id="4" name="Slide Number Placeholder 3"/>
          <p:cNvSpPr>
            <a:spLocks noGrp="1"/>
          </p:cNvSpPr>
          <p:nvPr>
            <p:ph type="sldNum" sz="quarter" idx="10"/>
          </p:nvPr>
        </p:nvSpPr>
        <p:spPr/>
        <p:txBody>
          <a:bodyPr/>
          <a:lstStyle/>
          <a:p>
            <a:fld id="{EAA20E25-4B01-4578-9E45-4B0060BAC382}" type="slidenum">
              <a:rPr lang="nl-NL" smtClean="0"/>
              <a:t>78</a:t>
            </a:fld>
            <a:endParaRPr lang="nl-NL"/>
          </a:p>
        </p:txBody>
      </p:sp>
    </p:spTree>
    <p:extLst>
      <p:ext uri="{BB962C8B-B14F-4D97-AF65-F5344CB8AC3E}">
        <p14:creationId xmlns:p14="http://schemas.microsoft.com/office/powerpoint/2010/main" val="81268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Why do we study history?</a:t>
            </a:r>
          </a:p>
          <a:p>
            <a:r>
              <a:rPr lang="en-US"/>
              <a:t>To understand the present and predict the</a:t>
            </a:r>
            <a:r>
              <a:rPr lang="en-US" baseline="0"/>
              <a:t> future (from current events)</a:t>
            </a:r>
            <a:endParaRPr lang="nl-NL"/>
          </a:p>
        </p:txBody>
      </p:sp>
      <p:sp>
        <p:nvSpPr>
          <p:cNvPr id="4" name="Slide Number Placeholder 3"/>
          <p:cNvSpPr>
            <a:spLocks noGrp="1"/>
          </p:cNvSpPr>
          <p:nvPr>
            <p:ph type="sldNum" sz="quarter" idx="10"/>
          </p:nvPr>
        </p:nvSpPr>
        <p:spPr/>
        <p:txBody>
          <a:bodyPr/>
          <a:lstStyle/>
          <a:p>
            <a:fld id="{2ED1D759-295C-484A-9A59-E25428A95EE5}" type="slidenum">
              <a:rPr lang="en-US" smtClean="0"/>
              <a:t>4</a:t>
            </a:fld>
            <a:endParaRPr lang="en-US"/>
          </a:p>
        </p:txBody>
      </p:sp>
    </p:spTree>
    <p:extLst>
      <p:ext uri="{BB962C8B-B14F-4D97-AF65-F5344CB8AC3E}">
        <p14:creationId xmlns:p14="http://schemas.microsoft.com/office/powerpoint/2010/main" val="272627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a:t>http://tmpnb.org</a:t>
            </a:r>
          </a:p>
          <a:p>
            <a:endParaRPr lang="en-US"/>
          </a:p>
          <a:p>
            <a:endParaRPr lang="en-US"/>
          </a:p>
          <a:p>
            <a:r>
              <a:rPr lang="en-US"/>
              <a:t>http://www.oracle.com/technetwork/database/bigdata-appliance/oracle-bigdatalite-2104726.html</a:t>
            </a:r>
          </a:p>
          <a:p>
            <a:r>
              <a:rPr lang="en-US"/>
              <a:t>https://www.udacity.com/course/intro-to-machine-learning--ud120</a:t>
            </a:r>
          </a:p>
          <a:p>
            <a:r>
              <a:rPr lang="en-US"/>
              <a:t>https://www.coursera.org/learn/machine-learning#%20</a:t>
            </a:r>
          </a:p>
          <a:p>
            <a:r>
              <a:rPr lang="en-US"/>
              <a:t>https://www.edx.org/course/machine-learning-columbiax-csmm-102x-0</a:t>
            </a:r>
          </a:p>
          <a:p>
            <a:r>
              <a:rPr lang="en-US"/>
              <a:t>https://technology.amis.nl/2017/05/06/the-hello-world-of-machine-learning-with-python-pandas-jupyter-doing-iris-classification-based-on-quintessential-set-of-flower-data/</a:t>
            </a:r>
          </a:p>
          <a:p>
            <a:endParaRPr lang="en-US"/>
          </a:p>
          <a:p>
            <a:r>
              <a:rPr lang="en-US"/>
              <a:t>https://github.com/rhiever/Data-Analysis-and-Machine-Learning-Projects/blob/master/example-data-science-notebook/Example%20Machine%20Learning%20Notebook.ipynb</a:t>
            </a:r>
          </a:p>
          <a:p>
            <a:r>
              <a:rPr lang="en-US"/>
              <a:t>https://databricks.com/try-databricks</a:t>
            </a:r>
          </a:p>
          <a:p>
            <a:r>
              <a:rPr lang="en-US"/>
              <a:t>https://hortonworks.com/products/sandbox/ </a:t>
            </a:r>
          </a:p>
          <a:p>
            <a:endParaRPr lang="en-US"/>
          </a:p>
          <a:p>
            <a:r>
              <a:rPr lang="en-US"/>
              <a:t>http://www.oracle.com/technetwork/middleware/oracle-data-visualization/downloads/oracle-data-visualization-desktop-2938957.html</a:t>
            </a:r>
          </a:p>
        </p:txBody>
      </p:sp>
      <p:sp>
        <p:nvSpPr>
          <p:cNvPr id="4" name="Slide Number Placeholder 3"/>
          <p:cNvSpPr>
            <a:spLocks noGrp="1"/>
          </p:cNvSpPr>
          <p:nvPr>
            <p:ph type="sldNum" sz="quarter" idx="10"/>
          </p:nvPr>
        </p:nvSpPr>
        <p:spPr/>
        <p:txBody>
          <a:bodyPr/>
          <a:lstStyle/>
          <a:p>
            <a:fld id="{2ED1D759-295C-484A-9A59-E25428A95EE5}" type="slidenum">
              <a:rPr lang="en-US" smtClean="0"/>
              <a:t>79</a:t>
            </a:fld>
            <a:endParaRPr lang="en-US"/>
          </a:p>
        </p:txBody>
      </p:sp>
    </p:spTree>
    <p:extLst>
      <p:ext uri="{BB962C8B-B14F-4D97-AF65-F5344CB8AC3E}">
        <p14:creationId xmlns:p14="http://schemas.microsoft.com/office/powerpoint/2010/main" val="288324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err="1">
                <a:solidFill>
                  <a:schemeClr val="tx1"/>
                </a:solidFill>
                <a:effectLst/>
                <a:latin typeface="+mn-lt"/>
                <a:ea typeface="+mn-ea"/>
                <a:cs typeface="+mn-cs"/>
              </a:rPr>
              <a:t>WebSocket</a:t>
            </a:r>
            <a:r>
              <a:rPr lang="en-US" sz="1200" b="0" i="0" kern="120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a:solidFill>
                <a:schemeClr val="tx1"/>
              </a:solidFill>
              <a:effectLst/>
              <a:latin typeface="+mn-lt"/>
              <a:ea typeface="+mn-ea"/>
              <a:cs typeface="+mn-cs"/>
            </a:endParaRP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err="1">
                <a:solidFill>
                  <a:schemeClr val="tx1"/>
                </a:solidFill>
                <a:effectLst/>
                <a:latin typeface="+mn-lt"/>
                <a:ea typeface="+mn-ea"/>
                <a:cs typeface="+mn-cs"/>
              </a:rPr>
              <a:t>WebSocket</a:t>
            </a:r>
            <a:r>
              <a:rPr lang="en-US" sz="1200" b="0" i="0" kern="120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err="1">
                <a:solidFill>
                  <a:schemeClr val="tx1"/>
                </a:solidFill>
                <a:effectLst/>
                <a:latin typeface="+mn-lt"/>
                <a:ea typeface="+mn-ea"/>
                <a:cs typeface="+mn-cs"/>
              </a:rPr>
              <a:t>Nodejs</a:t>
            </a:r>
            <a:r>
              <a:rPr lang="en-US" sz="1200" b="0" i="0" kern="1200">
                <a:solidFill>
                  <a:schemeClr val="tx1"/>
                </a:solidFill>
                <a:effectLst/>
                <a:latin typeface="+mn-lt"/>
                <a:ea typeface="+mn-ea"/>
                <a:cs typeface="+mn-cs"/>
              </a:rPr>
              <a:t> clients Intro Kafka Stream API for streaming analytics Demo streaming analytics from java client Intro of web </a:t>
            </a:r>
            <a:r>
              <a:rPr lang="en-US" sz="1200" b="0" i="0" kern="1200" err="1">
                <a:solidFill>
                  <a:schemeClr val="tx1"/>
                </a:solidFill>
                <a:effectLst/>
                <a:latin typeface="+mn-lt"/>
                <a:ea typeface="+mn-ea"/>
                <a:cs typeface="+mn-cs"/>
              </a:rPr>
              <a:t>ui</a:t>
            </a:r>
            <a:r>
              <a:rPr lang="en-US" sz="1200" b="0" i="0" kern="1200">
                <a:solidFill>
                  <a:schemeClr val="tx1"/>
                </a:solidFill>
                <a:effectLst/>
                <a:latin typeface="+mn-lt"/>
                <a:ea typeface="+mn-ea"/>
                <a:cs typeface="+mn-cs"/>
              </a:rPr>
              <a:t>: HTML 5, </a:t>
            </a:r>
            <a:r>
              <a:rPr lang="en-US" sz="1200" b="0" i="0" kern="1200" err="1">
                <a:solidFill>
                  <a:schemeClr val="tx1"/>
                </a:solidFill>
                <a:effectLst/>
                <a:latin typeface="+mn-lt"/>
                <a:ea typeface="+mn-ea"/>
                <a:cs typeface="+mn-cs"/>
              </a:rPr>
              <a:t>WebSocket</a:t>
            </a:r>
            <a:r>
              <a:rPr lang="en-US" sz="1200" b="0" i="0" kern="120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err="1">
                <a:solidFill>
                  <a:schemeClr val="tx1"/>
                </a:solidFill>
                <a:effectLst/>
                <a:latin typeface="+mn-lt"/>
                <a:ea typeface="+mn-ea"/>
                <a:cs typeface="+mn-cs"/>
              </a:rPr>
              <a:t>NodeJS</a:t>
            </a:r>
            <a:r>
              <a:rPr lang="en-US" sz="1200" b="0" i="0" kern="1200">
                <a:solidFill>
                  <a:schemeClr val="tx1"/>
                </a:solidFill>
                <a:effectLst/>
                <a:latin typeface="+mn-lt"/>
                <a:ea typeface="+mn-ea"/>
                <a:cs typeface="+mn-cs"/>
              </a:rPr>
              <a:t> application consumes these aggregation results and pushes them to Web UI - The </a:t>
            </a:r>
            <a:r>
              <a:rPr lang="en-US" sz="1200" b="0" i="0" kern="1200" err="1">
                <a:solidFill>
                  <a:schemeClr val="tx1"/>
                </a:solidFill>
                <a:effectLst/>
                <a:latin typeface="+mn-lt"/>
                <a:ea typeface="+mn-ea"/>
                <a:cs typeface="+mn-cs"/>
              </a:rPr>
              <a:t>WebUI</a:t>
            </a:r>
            <a:r>
              <a:rPr lang="en-US" sz="1200" b="0" i="0" kern="120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err="1">
                <a:solidFill>
                  <a:schemeClr val="tx1"/>
                </a:solidFill>
                <a:effectLst/>
                <a:latin typeface="+mn-lt"/>
                <a:ea typeface="+mn-ea"/>
                <a:cs typeface="+mn-cs"/>
              </a:rPr>
              <a:t>ui</a:t>
            </a:r>
            <a:r>
              <a:rPr lang="en-US" sz="1200" b="0" i="0" kern="1200">
                <a:solidFill>
                  <a:schemeClr val="tx1"/>
                </a:solidFill>
                <a:effectLst/>
                <a:latin typeface="+mn-lt"/>
                <a:ea typeface="+mn-ea"/>
                <a:cs typeface="+mn-cs"/>
              </a:rPr>
              <a:t> on their own device, rate &amp; like and see the ratings and like count update in real time</a:t>
            </a:r>
            <a:endParaRPr lang="nl-NL"/>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15434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IoT</a:t>
            </a:r>
            <a:endParaRPr lang="nl-NL"/>
          </a:p>
          <a:p>
            <a:r>
              <a:rPr lang="nl-NL" err="1"/>
              <a:t>Social</a:t>
            </a:r>
            <a:r>
              <a:rPr lang="nl-NL"/>
              <a:t> Media</a:t>
            </a:r>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14</a:t>
            </a:fld>
            <a:endParaRPr lang="en-US"/>
          </a:p>
        </p:txBody>
      </p:sp>
    </p:spTree>
    <p:extLst>
      <p:ext uri="{BB962C8B-B14F-4D97-AF65-F5344CB8AC3E}">
        <p14:creationId xmlns:p14="http://schemas.microsoft.com/office/powerpoint/2010/main" val="119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IoT</a:t>
            </a:r>
            <a:endParaRPr lang="nl-NL"/>
          </a:p>
          <a:p>
            <a:r>
              <a:rPr lang="nl-NL" err="1"/>
              <a:t>Social</a:t>
            </a:r>
            <a:r>
              <a:rPr lang="nl-NL"/>
              <a:t> Media</a:t>
            </a:r>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348529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t>Market Basket Analysis:</a:t>
            </a:r>
            <a:r>
              <a:rPr lang="nl-NL" baseline="0"/>
              <a:t> https://www.linkedin.com/pulse/using-machine-learning-market-basket-analysis-thomsen </a:t>
            </a:r>
          </a:p>
          <a:p>
            <a:endParaRPr lang="en-US"/>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373617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http://yann.lecun.com/exdb/mnist/ MNIST – handwritten images</a:t>
            </a:r>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31367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https://aiexperiments.withgoogle.com/quick-draw</a:t>
            </a:r>
          </a:p>
        </p:txBody>
      </p:sp>
      <p:sp>
        <p:nvSpPr>
          <p:cNvPr id="4" name="Slide Number Placeholder 3"/>
          <p:cNvSpPr>
            <a:spLocks noGrp="1"/>
          </p:cNvSpPr>
          <p:nvPr>
            <p:ph type="sldNum" sz="quarter" idx="10"/>
          </p:nvPr>
        </p:nvSpPr>
        <p:spPr/>
        <p:txBody>
          <a:bodyPr/>
          <a:lstStyle/>
          <a:p>
            <a:fld id="{2ED1D759-295C-484A-9A59-E25428A95EE5}" type="slidenum">
              <a:rPr lang="en-US" smtClean="0"/>
              <a:t>32</a:t>
            </a:fld>
            <a:endParaRPr lang="en-US"/>
          </a:p>
        </p:txBody>
      </p:sp>
    </p:spTree>
    <p:extLst>
      <p:ext uri="{BB962C8B-B14F-4D97-AF65-F5344CB8AC3E}">
        <p14:creationId xmlns:p14="http://schemas.microsoft.com/office/powerpoint/2010/main" val="257821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2064711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524000" y="4800601"/>
            <a:ext cx="1066800" cy="273844"/>
          </a:xfrm>
          <a:prstGeom prst="rect">
            <a:avLst/>
          </a:prstGeom>
        </p:spPr>
        <p:txBody>
          <a:bodyPr lIns="154817" tIns="77409" rIns="154817" bIns="77409"/>
          <a:lstStyle/>
          <a:p>
            <a:fld id="{1147BC30-C395-42F0-B068-B3A3D826EC18}" type="datetimeFigureOut">
              <a:rPr lang="en-US" smtClean="0"/>
              <a:pPr/>
              <a:t>11/19/2018</a:t>
            </a:fld>
            <a:endParaRPr lang="en-US"/>
          </a:p>
        </p:txBody>
      </p:sp>
      <p:sp>
        <p:nvSpPr>
          <p:cNvPr id="3" name="Tijdelijke aanduiding voor voettekst 2"/>
          <p:cNvSpPr>
            <a:spLocks noGrp="1"/>
          </p:cNvSpPr>
          <p:nvPr>
            <p:ph type="ftr" sz="quarter" idx="11"/>
          </p:nvPr>
        </p:nvSpPr>
        <p:spPr>
          <a:xfrm>
            <a:off x="2590800" y="4800601"/>
            <a:ext cx="5867400" cy="273844"/>
          </a:xfrm>
          <a:prstGeom prst="rect">
            <a:avLst/>
          </a:prstGeom>
        </p:spPr>
        <p:txBody>
          <a:bodyPr lIns="154817" tIns="77409" rIns="154817" bIns="77409"/>
          <a:lstStyle/>
          <a:p>
            <a:endParaRPr lang="en-US"/>
          </a:p>
        </p:txBody>
      </p:sp>
      <p:sp>
        <p:nvSpPr>
          <p:cNvPr id="4" name="Tijdelijke aanduiding voor dianummer 3"/>
          <p:cNvSpPr>
            <a:spLocks noGrp="1"/>
          </p:cNvSpPr>
          <p:nvPr>
            <p:ph type="sldNum" sz="quarter" idx="12"/>
          </p:nvPr>
        </p:nvSpPr>
        <p:spPr>
          <a:xfrm>
            <a:off x="8100392" y="249492"/>
            <a:ext cx="925462" cy="378042"/>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651799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33525755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err="1"/>
              <a:t>Voorstelpagina</a:t>
            </a:r>
            <a:br>
              <a:rPr lang="en-US"/>
            </a:br>
            <a:r>
              <a:rPr lang="en-US" err="1"/>
              <a:t>Naam</a:t>
            </a:r>
            <a:r>
              <a:rPr lang="en-US"/>
              <a:t> </a:t>
            </a:r>
            <a:r>
              <a:rPr lang="en-US" err="1"/>
              <a:t>Achternaam</a:t>
            </a:r>
            <a:br>
              <a:rPr lang="en-US"/>
            </a:br>
            <a:r>
              <a:rPr lang="en-US" err="1"/>
              <a:t>Bedrijf</a:t>
            </a:r>
            <a:r>
              <a:rPr lang="en-US"/>
              <a:t>, </a:t>
            </a:r>
            <a:r>
              <a:rPr lang="en-US" err="1"/>
              <a:t>functie</a:t>
            </a: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62645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19/11/2018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4264103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18701479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err="1"/>
              <a:t>Voorstelpagina</a:t>
            </a:r>
            <a:br>
              <a:rPr lang="en-US"/>
            </a:br>
            <a:r>
              <a:rPr lang="en-US" err="1"/>
              <a:t>Naam</a:t>
            </a:r>
            <a:r>
              <a:rPr lang="en-US"/>
              <a:t> </a:t>
            </a:r>
            <a:r>
              <a:rPr lang="en-US" err="1"/>
              <a:t>Achternaam</a:t>
            </a:r>
            <a:br>
              <a:rPr lang="en-US"/>
            </a:br>
            <a:r>
              <a:rPr lang="en-US" err="1"/>
              <a:t>Bedrijf</a:t>
            </a:r>
            <a:r>
              <a:rPr lang="en-US"/>
              <a:t>, </a:t>
            </a:r>
            <a:r>
              <a:rPr lang="en-US" err="1"/>
              <a:t>functie</a:t>
            </a: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err="1"/>
              <a:t>Voorstelpagina</a:t>
            </a:r>
            <a:br>
              <a:rPr lang="en-US"/>
            </a:br>
            <a:r>
              <a:rPr lang="en-US" err="1"/>
              <a:t>Naam</a:t>
            </a:r>
            <a:r>
              <a:rPr lang="en-US"/>
              <a:t> </a:t>
            </a:r>
            <a:r>
              <a:rPr lang="en-US" err="1"/>
              <a:t>Achternaam</a:t>
            </a:r>
            <a:br>
              <a:rPr lang="en-US"/>
            </a:br>
            <a:r>
              <a:rPr lang="en-US" err="1"/>
              <a:t>Bedrijf</a:t>
            </a:r>
            <a:r>
              <a:rPr lang="en-US"/>
              <a:t>, </a:t>
            </a:r>
            <a:r>
              <a:rPr lang="en-US" err="1"/>
              <a:t>functie</a:t>
            </a:r>
            <a:endParaRPr lang="en-US"/>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err="1"/>
              <a:t>Luxe</a:t>
            </a:r>
            <a:r>
              <a:rPr lang="en-US"/>
              <a:t> agenda - </a:t>
            </a:r>
            <a:r>
              <a:rPr lang="en-US" err="1"/>
              <a:t>Titel</a:t>
            </a:r>
            <a:endParaRPr lang="en-US"/>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err="1"/>
              <a:t>Agendapunt</a:t>
            </a:r>
            <a:r>
              <a:rPr lang="en-US"/>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a:t>Basic agenda – </a:t>
            </a:r>
            <a:r>
              <a:rPr lang="en-US" err="1"/>
              <a:t>titel</a:t>
            </a:r>
            <a:endParaRPr lang="en-US"/>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err="1"/>
              <a:t>Agendapunt</a:t>
            </a:r>
            <a:endParaRPr lang="en-US"/>
          </a:p>
          <a:p>
            <a:pPr lvl="1"/>
            <a:r>
              <a:rPr lang="en-US"/>
              <a:t>Second level</a:t>
            </a:r>
          </a:p>
          <a:p>
            <a:pPr lvl="2"/>
            <a:r>
              <a:rPr lang="en-US"/>
              <a:t>Third level</a:t>
            </a:r>
          </a:p>
          <a:p>
            <a:pPr lvl="3"/>
            <a:r>
              <a:rPr lang="en-US"/>
              <a:t>Fourth level</a:t>
            </a:r>
          </a:p>
          <a:p>
            <a:pPr lvl="4"/>
            <a:r>
              <a:rPr lang="en-US"/>
              <a:t>Fifth level</a:t>
            </a:r>
            <a:endParaRPr lang="nl-NL"/>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err="1"/>
              <a:t>Agendapunt</a:t>
            </a:r>
            <a:endParaRPr lang="en-US"/>
          </a:p>
          <a:p>
            <a:pPr lvl="1"/>
            <a:r>
              <a:rPr lang="en-US"/>
              <a:t>Second level</a:t>
            </a:r>
          </a:p>
          <a:p>
            <a:pPr lvl="2"/>
            <a:r>
              <a:rPr lang="en-US"/>
              <a:t>Third level</a:t>
            </a:r>
          </a:p>
          <a:p>
            <a:pPr lvl="3"/>
            <a:r>
              <a:rPr lang="en-US"/>
              <a:t>Fourth level</a:t>
            </a:r>
          </a:p>
          <a:p>
            <a:pPr lvl="4"/>
            <a:r>
              <a:rPr lang="en-US"/>
              <a:t>Fifth level</a:t>
            </a:r>
            <a:endParaRPr lang="nl-NL"/>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a:t>TITELSTIJL VAN MODEL BEWERKEN</a:t>
            </a:r>
            <a:endParaRPr lang="en-US"/>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3</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err="1"/>
              <a:t>Plaats</a:t>
            </a:r>
            <a:r>
              <a:rPr lang="en-US"/>
              <a:t> </a:t>
            </a:r>
            <a:r>
              <a:rPr lang="en-US" err="1"/>
              <a:t>titel</a:t>
            </a:r>
            <a:r>
              <a:rPr lang="en-US"/>
              <a:t> </a:t>
            </a:r>
            <a:r>
              <a:rPr lang="en-US" err="1"/>
              <a:t>hier</a:t>
            </a:r>
            <a:endParaRPr lang="en-US"/>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a:t>Rat. </a:t>
            </a:r>
            <a:r>
              <a:rPr lang="en-US" err="1"/>
              <a:t>Aquam</a:t>
            </a:r>
            <a:r>
              <a:rPr lang="en-US"/>
              <a:t> </a:t>
            </a:r>
            <a:r>
              <a:rPr lang="en-US" err="1"/>
              <a:t>fuga</a:t>
            </a:r>
            <a:r>
              <a:rPr lang="en-US"/>
              <a:t>. Ed </a:t>
            </a:r>
            <a:r>
              <a:rPr lang="en-US" err="1"/>
              <a:t>erro</a:t>
            </a:r>
            <a:r>
              <a:rPr lang="en-US"/>
              <a:t> </a:t>
            </a:r>
            <a:r>
              <a:rPr lang="en-US" err="1"/>
              <a:t>es</a:t>
            </a:r>
            <a:r>
              <a:rPr lang="en-US"/>
              <a:t> </a:t>
            </a:r>
            <a:r>
              <a:rPr lang="en-US" err="1"/>
              <a:t>maxime</a:t>
            </a:r>
            <a:r>
              <a:rPr lang="en-US"/>
              <a:t> </a:t>
            </a:r>
            <a:r>
              <a:rPr lang="en-US" err="1"/>
              <a:t>sunt</a:t>
            </a:r>
            <a:r>
              <a:rPr lang="en-US"/>
              <a:t> quo </a:t>
            </a:r>
            <a:r>
              <a:rPr lang="en-US" err="1"/>
              <a:t>occusdam</a:t>
            </a:r>
            <a:r>
              <a:rPr lang="en-US"/>
              <a:t>, </a:t>
            </a:r>
            <a:r>
              <a:rPr lang="en-US" err="1"/>
              <a:t>eaquid</a:t>
            </a:r>
            <a:r>
              <a:rPr lang="en-US"/>
              <a:t> </a:t>
            </a:r>
            <a:r>
              <a:rPr lang="en-US" err="1"/>
              <a:t>mossie</a:t>
            </a:r>
            <a:r>
              <a:rPr lang="en-US"/>
              <a:t> </a:t>
            </a:r>
            <a:r>
              <a:rPr lang="en-US" err="1"/>
              <a:t>uitquis</a:t>
            </a:r>
            <a:r>
              <a:rPr lang="en-US"/>
              <a:t> </a:t>
            </a:r>
            <a:r>
              <a:rPr lang="en-US" err="1"/>
              <a:t>atest</a:t>
            </a:r>
            <a:endParaRPr lang="en-US"/>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a:latin typeface="+mj-lt"/>
                  <a:cs typeface="Arial" panose="020B0604020202020204" pitchFamily="34" charset="0"/>
                </a:rPr>
                <a:t>2</a:t>
              </a:r>
              <a:endParaRPr lang="nl-NL" sz="2320" b="1">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err="1"/>
              <a:t>Plaats</a:t>
            </a:r>
            <a:r>
              <a:rPr lang="en-US"/>
              <a:t> </a:t>
            </a:r>
            <a:r>
              <a:rPr lang="en-US" err="1"/>
              <a:t>titel</a:t>
            </a:r>
            <a:r>
              <a:rPr lang="en-US"/>
              <a:t> </a:t>
            </a:r>
            <a:r>
              <a:rPr lang="en-US" err="1"/>
              <a:t>hier</a:t>
            </a:r>
            <a:endParaRPr lang="en-US"/>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err="1"/>
              <a:t>Plaats</a:t>
            </a:r>
            <a:r>
              <a:rPr lang="en-US"/>
              <a:t> </a:t>
            </a:r>
            <a:r>
              <a:rPr lang="en-US" err="1"/>
              <a:t>titel</a:t>
            </a:r>
            <a:r>
              <a:rPr lang="en-US"/>
              <a:t> </a:t>
            </a:r>
            <a:r>
              <a:rPr lang="en-US" err="1"/>
              <a:t>hier</a:t>
            </a:r>
            <a:endParaRPr lang="en-US"/>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a:solidFill>
                  <a:schemeClr val="tx1"/>
                </a:solidFill>
                <a:latin typeface="+mj-lt"/>
              </a:rPr>
              <a:t>           MET</a:t>
            </a:r>
            <a:r>
              <a:rPr lang="en-US" sz="2109" baseline="0">
                <a:solidFill>
                  <a:schemeClr val="tx1"/>
                </a:solidFill>
                <a:latin typeface="+mj-lt"/>
              </a:rPr>
              <a:t> ANDERE WOORDEN</a:t>
            </a:r>
            <a:endParaRPr lang="nl-NL" sz="2109"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a:solidFill>
                  <a:schemeClr val="tx1"/>
                </a:solidFill>
                <a:latin typeface="+mj-lt"/>
              </a:rPr>
              <a:t>	WE DOEN </a:t>
            </a:r>
          </a:p>
          <a:p>
            <a:pPr lvl="0"/>
            <a:r>
              <a:rPr lang="nl-NL" sz="3849" b="1">
                <a:solidFill>
                  <a:schemeClr val="tx1"/>
                </a:solidFill>
                <a:latin typeface="+mj-lt"/>
              </a:rPr>
              <a:t>HET ANDERS</a:t>
            </a:r>
          </a:p>
          <a:p>
            <a:endParaRPr lang="nl-NL" sz="3849" b="1"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5.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9" Type="http://schemas.openxmlformats.org/officeDocument/2006/relationships/slideLayout" Target="../slideLayouts/slideLayout50.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61" Type="http://schemas.openxmlformats.org/officeDocument/2006/relationships/slideLayout" Target="../slideLayouts/slideLayout82.xml"/><Relationship Id="rId19" Type="http://schemas.openxmlformats.org/officeDocument/2006/relationships/slideLayout" Target="../slideLayouts/slideLayout4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6.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 Id="rId20" Type="http://schemas.openxmlformats.org/officeDocument/2006/relationships/slideLayout" Target="../slideLayouts/slideLayout41.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10" Type="http://schemas.openxmlformats.org/officeDocument/2006/relationships/slideLayout" Target="../slideLayouts/slideLayout31.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a:t>TITELSTIJL VAN MODEL BEWERKEN</a:t>
            </a:r>
            <a:endParaRPr lang="en-US"/>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 id="2147483765" r:id="rId19"/>
    <p:sldLayoutId id="2147483766" r:id="rId20"/>
    <p:sldLayoutId id="2147483767" r:id="rId21"/>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jpeg"/></Relationships>
</file>

<file path=ppt/slides/_rels/slide1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1.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hyperlink" Target="https://www.google.com/intl/en/chrome/demo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9.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 Id="rId9" Type="http://schemas.openxmlformats.org/officeDocument/2006/relationships/image" Target="../media/image67.png"/></Relationships>
</file>

<file path=ppt/slides/_rels/slide2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71.jpeg"/><Relationship Id="rId4" Type="http://schemas.openxmlformats.org/officeDocument/2006/relationships/image" Target="../media/image70.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17.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79.png"/><Relationship Id="rId11" Type="http://schemas.openxmlformats.org/officeDocument/2006/relationships/hyperlink" Target="http://scs.ryerson.ca/~aharley/vis/conv/" TargetMode="External"/><Relationship Id="rId5" Type="http://schemas.openxmlformats.org/officeDocument/2006/relationships/image" Target="../media/image78.png"/><Relationship Id="rId10" Type="http://schemas.openxmlformats.org/officeDocument/2006/relationships/image" Target="../media/image82.png"/><Relationship Id="rId4" Type="http://schemas.openxmlformats.org/officeDocument/2006/relationships/image" Target="../media/image77.png"/><Relationship Id="rId9" Type="http://schemas.openxmlformats.org/officeDocument/2006/relationships/hyperlink" Target="https://www.cybercontrols.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83.jpeg"/></Relationships>
</file>

<file path=ppt/slides/_rels/slide3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png"/><Relationship Id="rId1" Type="http://schemas.openxmlformats.org/officeDocument/2006/relationships/slideLayout" Target="../slideLayouts/slideLayout5.xml"/><Relationship Id="rId5" Type="http://schemas.openxmlformats.org/officeDocument/2006/relationships/image" Target="../media/image89.png"/><Relationship Id="rId4" Type="http://schemas.openxmlformats.org/officeDocument/2006/relationships/image" Target="../media/image88.pn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microsoft.com/office/2007/relationships/hdphoto" Target="../media/hdphoto2.wdp"/><Relationship Id="rId7" Type="http://schemas.openxmlformats.org/officeDocument/2006/relationships/image" Target="../media/image93.jpeg"/><Relationship Id="rId2" Type="http://schemas.openxmlformats.org/officeDocument/2006/relationships/image" Target="../media/image90.png"/><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92.png"/><Relationship Id="rId4" Type="http://schemas.openxmlformats.org/officeDocument/2006/relationships/image" Target="../media/image91.png"/></Relationships>
</file>

<file path=ppt/slides/_rels/slide3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6.png"/><Relationship Id="rId7" Type="http://schemas.openxmlformats.org/officeDocument/2006/relationships/image" Target="../media/image63.png"/><Relationship Id="rId2" Type="http://schemas.openxmlformats.org/officeDocument/2006/relationships/image" Target="../media/image95.png"/><Relationship Id="rId1" Type="http://schemas.openxmlformats.org/officeDocument/2006/relationships/slideLayout" Target="../slideLayouts/slideLayout5.xml"/><Relationship Id="rId6" Type="http://schemas.openxmlformats.org/officeDocument/2006/relationships/image" Target="../media/image62.png"/><Relationship Id="rId11" Type="http://schemas.openxmlformats.org/officeDocument/2006/relationships/image" Target="../media/image100.png"/><Relationship Id="rId5" Type="http://schemas.openxmlformats.org/officeDocument/2006/relationships/hyperlink" Target="https://www.google.com/intl/en/chrome/demos" TargetMode="External"/><Relationship Id="rId10" Type="http://schemas.openxmlformats.org/officeDocument/2006/relationships/image" Target="../media/image99.png"/><Relationship Id="rId4" Type="http://schemas.openxmlformats.org/officeDocument/2006/relationships/image" Target="../media/image61.png"/><Relationship Id="rId9" Type="http://schemas.openxmlformats.org/officeDocument/2006/relationships/image" Target="../media/image98.jpe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5.png"/></Relationships>
</file>

<file path=ppt/slides/_rels/slide4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jpeg"/><Relationship Id="rId1" Type="http://schemas.openxmlformats.org/officeDocument/2006/relationships/slideLayout" Target="../slideLayouts/slideLayout5.xml"/><Relationship Id="rId4" Type="http://schemas.openxmlformats.org/officeDocument/2006/relationships/image" Target="../media/image112.png"/></Relationships>
</file>

<file path=ppt/slides/_rels/slide4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2" Type="http://schemas.openxmlformats.org/officeDocument/2006/relationships/hyperlink" Target="https://mybinder.org/" TargetMode="External"/><Relationship Id="rId1" Type="http://schemas.openxmlformats.org/officeDocument/2006/relationships/slideLayout" Target="../slideLayouts/slideLayout5.xml"/><Relationship Id="rId6" Type="http://schemas.openxmlformats.org/officeDocument/2006/relationships/image" Target="../media/image119.png"/><Relationship Id="rId5" Type="http://schemas.openxmlformats.org/officeDocument/2006/relationships/image" Target="../media/image118.jpeg"/><Relationship Id="rId4" Type="http://schemas.openxmlformats.org/officeDocument/2006/relationships/image" Target="../media/image1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3" Type="http://schemas.openxmlformats.org/officeDocument/2006/relationships/hyperlink" Target="https://nbviewer.jupyter.org/github/lucasjellema/devoxx17-intro-machine-learning/blob/master/LinearRegression.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16.png"/><Relationship Id="rId4" Type="http://schemas.openxmlformats.org/officeDocument/2006/relationships/image" Target="../media/image120.png"/></Relationships>
</file>

<file path=ppt/slides/_rels/slide51.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24.png"/><Relationship Id="rId4" Type="http://schemas.openxmlformats.org/officeDocument/2006/relationships/image" Target="../media/image123.png"/></Relationships>
</file>

<file path=ppt/slides/_rels/slide53.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12.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5.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0.png"/></Relationships>
</file>

<file path=ppt/slides/_rels/slide5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5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8" Type="http://schemas.openxmlformats.org/officeDocument/2006/relationships/image" Target="../media/image153.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7.png"/><Relationship Id="rId2" Type="http://schemas.openxmlformats.org/officeDocument/2006/relationships/image" Target="../media/image147.png"/><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6.png"/><Relationship Id="rId5" Type="http://schemas.openxmlformats.org/officeDocument/2006/relationships/image" Target="../media/image150.png"/><Relationship Id="rId10" Type="http://schemas.openxmlformats.org/officeDocument/2006/relationships/image" Target="../media/image155.png"/><Relationship Id="rId4" Type="http://schemas.openxmlformats.org/officeDocument/2006/relationships/image" Target="../media/image149.png"/><Relationship Id="rId9" Type="http://schemas.openxmlformats.org/officeDocument/2006/relationships/image" Target="../media/image154.png"/></Relationships>
</file>

<file path=ppt/slides/_rels/slide7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5.xml"/><Relationship Id="rId4" Type="http://schemas.openxmlformats.org/officeDocument/2006/relationships/image" Target="../media/image162.png"/></Relationships>
</file>

<file path=ppt/slides/_rels/slide75.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68.jpe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171.jpeg"/><Relationship Id="rId3" Type="http://schemas.openxmlformats.org/officeDocument/2006/relationships/image" Target="../media/image167.jpeg"/><Relationship Id="rId7" Type="http://schemas.openxmlformats.org/officeDocument/2006/relationships/hyperlink" Target="https://www.katacoda.com/courses/tensorflow" TargetMode="External"/><Relationship Id="rId12" Type="http://schemas.openxmlformats.org/officeDocument/2006/relationships/image" Target="../media/image170.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databricks.com/try-databricks" TargetMode="External"/><Relationship Id="rId11" Type="http://schemas.openxmlformats.org/officeDocument/2006/relationships/image" Target="../media/image169.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Oracle/status/105551246859048960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2.JPG"/></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164.jpeg"/><Relationship Id="rId4" Type="http://schemas.openxmlformats.org/officeDocument/2006/relationships/image" Target="../media/image168.jpeg"/></Relationships>
</file>

<file path=ppt/slides/_rels/slide82.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hyperlink" Target="http://technology.amis.nl/" TargetMode="External"/><Relationship Id="rId7"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10" Type="http://schemas.openxmlformats.org/officeDocument/2006/relationships/image" Target="../media/image19.png"/><Relationship Id="rId4" Type="http://schemas.openxmlformats.org/officeDocument/2006/relationships/hyperlink" Target="mailto:lucas.jellema@amis.nl" TargetMode="External"/><Relationship Id="rId9" Type="http://schemas.openxmlformats.org/officeDocument/2006/relationships/image" Target="../media/image175.png"/></Relationships>
</file>

<file path=ppt/slides/_rels/slide83.xml.rels><?xml version="1.0" encoding="UTF-8" standalone="yes"?>
<Relationships xmlns="http://schemas.openxmlformats.org/package/2006/relationships"><Relationship Id="rId3" Type="http://schemas.openxmlformats.org/officeDocument/2006/relationships/hyperlink" Target="https://www.twitch.tv/videos/179940629" TargetMode="External"/><Relationship Id="rId7" Type="http://schemas.openxmlformats.org/officeDocument/2006/relationships/image" Target="../media/image19.png"/><Relationship Id="rId2" Type="http://schemas.openxmlformats.org/officeDocument/2006/relationships/hyperlink" Target="https://www.youtube.com/watch?v=RJudqel8DVA" TargetMode="External"/><Relationship Id="rId1" Type="http://schemas.openxmlformats.org/officeDocument/2006/relationships/slideLayout" Target="../slideLayouts/slideLayout20.xml"/><Relationship Id="rId6" Type="http://schemas.openxmlformats.org/officeDocument/2006/relationships/hyperlink" Target="https://www.katacoda.com/courses/tensorflow" TargetMode="External"/><Relationship Id="rId5" Type="http://schemas.openxmlformats.org/officeDocument/2006/relationships/hyperlink" Target="https://www.youtube.com/watch?v=vq2nnJ4g6N0" TargetMode="External"/><Relationship Id="rId4" Type="http://schemas.openxmlformats.org/officeDocument/2006/relationships/hyperlink" Target="https://github.com/sunilmallya/dl-twitch-seri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842" y="810055"/>
            <a:ext cx="9143721" cy="3347898"/>
          </a:xfrm>
        </p:spPr>
      </p:sp>
      <p:sp>
        <p:nvSpPr>
          <p:cNvPr id="6" name="Title 5"/>
          <p:cNvSpPr>
            <a:spLocks noGrp="1"/>
          </p:cNvSpPr>
          <p:nvPr>
            <p:ph type="ctrTitle"/>
          </p:nvPr>
        </p:nvSpPr>
        <p:spPr/>
        <p:txBody>
          <a:bodyPr/>
          <a:lstStyle/>
          <a:p>
            <a:r>
              <a:rPr lang="en-US" sz="2847"/>
              <a:t>The Art of Intelligence</a:t>
            </a:r>
            <a:br>
              <a:rPr lang="en-US" sz="2847"/>
            </a:br>
            <a:br>
              <a:rPr lang="en-US" sz="2847" b="0"/>
            </a:br>
            <a:r>
              <a:rPr lang="en-US" sz="2847" b="0"/>
              <a:t>A Practical Introduction to </a:t>
            </a:r>
            <a:br>
              <a:rPr lang="en-US" sz="2847" b="0"/>
            </a:br>
            <a:r>
              <a:rPr lang="en-US" sz="2847" b="0"/>
              <a:t>Machine Learning</a:t>
            </a:r>
            <a:br>
              <a:rPr lang="en-US"/>
            </a:br>
            <a:endParaRPr lang="nl-NL" sz="2400" b="0"/>
          </a:p>
        </p:txBody>
      </p:sp>
      <p:sp>
        <p:nvSpPr>
          <p:cNvPr id="4" name="Footer Placeholder 3"/>
          <p:cNvSpPr>
            <a:spLocks noGrp="1"/>
          </p:cNvSpPr>
          <p:nvPr>
            <p:ph type="ftr" sz="quarter" idx="4294967295"/>
          </p:nvPr>
        </p:nvSpPr>
        <p:spPr>
          <a:xfrm>
            <a:off x="5761002" y="5003726"/>
            <a:ext cx="3239988" cy="107947"/>
          </a:xfrm>
        </p:spPr>
        <p:txBody>
          <a:bodyPr/>
          <a:lstStyle/>
          <a:p>
            <a:pPr defTabSz="685745"/>
            <a:r>
              <a:rPr lang="en-US">
                <a:solidFill>
                  <a:srgbClr val="FFFFFF"/>
                </a:solidFill>
                <a:latin typeface="Arial" panose="020B0604020202020204"/>
              </a:rPr>
              <a:t>50 Shades of Data</a:t>
            </a:r>
            <a:endParaRPr lang="nl-NL">
              <a:solidFill>
                <a:srgbClr val="FFFFFF"/>
              </a:solidFill>
              <a:latin typeface="Arial" panose="020B0604020202020204"/>
            </a:endParaRPr>
          </a:p>
        </p:txBody>
      </p:sp>
      <p:sp>
        <p:nvSpPr>
          <p:cNvPr id="5" name="Slide Number Placeholder 4"/>
          <p:cNvSpPr>
            <a:spLocks noGrp="1"/>
          </p:cNvSpPr>
          <p:nvPr>
            <p:ph type="sldNum" sz="quarter" idx="4294967295"/>
          </p:nvPr>
        </p:nvSpPr>
        <p:spPr>
          <a:xfrm>
            <a:off x="9000991" y="5003726"/>
            <a:ext cx="142870" cy="107947"/>
          </a:xfrm>
        </p:spPr>
        <p:txBody>
          <a:bodyPr/>
          <a:lstStyle/>
          <a:p>
            <a:pPr defTabSz="685745"/>
            <a:fld id="{14F1411D-0280-154F-AEAC-4C20B7AA46B2}" type="slidenum">
              <a:rPr lang="nl-NL">
                <a:solidFill>
                  <a:srgbClr val="FFFFFF"/>
                </a:solidFill>
                <a:latin typeface="Arial" panose="020B0604020202020204"/>
              </a:rPr>
              <a:pPr defTabSz="685745"/>
              <a:t>1</a:t>
            </a:fld>
            <a:endParaRPr lang="nl-NL">
              <a:solidFill>
                <a:srgbClr val="FFFFFF"/>
              </a:solidFill>
              <a:latin typeface="Arial" panose="020B0604020202020204"/>
            </a:endParaRPr>
          </a:p>
        </p:txBody>
      </p:sp>
      <p:sp>
        <p:nvSpPr>
          <p:cNvPr id="48" name="TextBox 47"/>
          <p:cNvSpPr txBox="1"/>
          <p:nvPr/>
        </p:nvSpPr>
        <p:spPr>
          <a:xfrm>
            <a:off x="720117" y="4264438"/>
            <a:ext cx="2140651" cy="309637"/>
          </a:xfrm>
          <a:prstGeom prst="rect">
            <a:avLst/>
          </a:prstGeom>
          <a:noFill/>
        </p:spPr>
        <p:txBody>
          <a:bodyPr wrap="none" lIns="0" tIns="0" rIns="0" bIns="0" rtlCol="0">
            <a:spAutoFit/>
          </a:bodyPr>
          <a:lstStyle/>
          <a:p>
            <a:pPr defTabSz="685745"/>
            <a:r>
              <a:rPr lang="en-US" sz="1300">
                <a:solidFill>
                  <a:srgbClr val="000000"/>
                </a:solidFill>
                <a:latin typeface="Arial" panose="020B0604020202020204"/>
              </a:rPr>
              <a:t>Lucas Jellema, CTO of AMIS</a:t>
            </a:r>
          </a:p>
          <a:p>
            <a:r>
              <a:rPr lang="en-US" sz="712"/>
              <a:t>Oracle Developer Community APAC Tour</a:t>
            </a:r>
            <a:endParaRPr lang="nl-NL" sz="712" err="1"/>
          </a:p>
        </p:txBody>
      </p:sp>
      <p:sp>
        <p:nvSpPr>
          <p:cNvPr id="34" name="Text Placeholder 33">
            <a:extLst>
              <a:ext uri="{FF2B5EF4-FFF2-40B4-BE49-F238E27FC236}">
                <a16:creationId xmlns:a16="http://schemas.microsoft.com/office/drawing/2014/main" id="{A2198B17-186B-4E14-A5CD-A0B0F191DEE1}"/>
              </a:ext>
            </a:extLst>
          </p:cNvPr>
          <p:cNvSpPr>
            <a:spLocks noGrp="1"/>
          </p:cNvSpPr>
          <p:nvPr>
            <p:ph type="body" idx="14"/>
          </p:nvPr>
        </p:nvSpPr>
        <p:spPr/>
        <p:txBody>
          <a:bodyPr/>
          <a:lstStyle/>
          <a:p>
            <a:endParaRPr lang="en-NL"/>
          </a:p>
        </p:txBody>
      </p:sp>
      <p:pic>
        <p:nvPicPr>
          <p:cNvPr id="52" name="Picture 2">
            <a:extLst>
              <a:ext uri="{FF2B5EF4-FFF2-40B4-BE49-F238E27FC236}">
                <a16:creationId xmlns:a16="http://schemas.microsoft.com/office/drawing/2014/main" id="{2E0D0A7E-4630-40BA-8059-C2F8926281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2551" y="2215350"/>
            <a:ext cx="2823546" cy="1883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s://cfile1.onoffmix.com/attach/ZHwCoTlJqc1Wyni3FgD8vB7ENkYXKOs9">
            <a:extLst>
              <a:ext uri="{FF2B5EF4-FFF2-40B4-BE49-F238E27FC236}">
                <a16:creationId xmlns:a16="http://schemas.microsoft.com/office/drawing/2014/main" id="{BD5AFEB3-BB4B-4D0B-8F82-1EBDF243C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54" y="31827"/>
            <a:ext cx="2250336" cy="67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8093A-16DF-4BEF-8770-B8D85E7D063B}"/>
              </a:ext>
            </a:extLst>
          </p:cNvPr>
          <p:cNvSpPr>
            <a:spLocks noGrp="1"/>
          </p:cNvSpPr>
          <p:nvPr>
            <p:ph type="title"/>
          </p:nvPr>
        </p:nvSpPr>
        <p:spPr/>
        <p:txBody>
          <a:bodyPr/>
          <a:lstStyle/>
          <a:p>
            <a:r>
              <a:rPr lang="nl-NL"/>
              <a:t>Oracle </a:t>
            </a:r>
            <a:r>
              <a:rPr lang="nl-NL" err="1"/>
              <a:t>OpenWorld</a:t>
            </a:r>
            <a:r>
              <a:rPr lang="nl-NL"/>
              <a:t> 2018</a:t>
            </a:r>
            <a:endParaRPr lang="en-NL"/>
          </a:p>
        </p:txBody>
      </p:sp>
      <p:sp>
        <p:nvSpPr>
          <p:cNvPr id="2" name="Content Placeholder 1">
            <a:extLst>
              <a:ext uri="{FF2B5EF4-FFF2-40B4-BE49-F238E27FC236}">
                <a16:creationId xmlns:a16="http://schemas.microsoft.com/office/drawing/2014/main" id="{33023F54-3656-4936-937D-196846A4BEE6}"/>
              </a:ext>
            </a:extLst>
          </p:cNvPr>
          <p:cNvSpPr>
            <a:spLocks noGrp="1"/>
          </p:cNvSpPr>
          <p:nvPr>
            <p:ph idx="1"/>
          </p:nvPr>
        </p:nvSpPr>
        <p:spPr/>
        <p:txBody>
          <a:bodyPr/>
          <a:lstStyle/>
          <a:p>
            <a:endParaRPr lang="en-NL"/>
          </a:p>
        </p:txBody>
      </p:sp>
      <p:pic>
        <p:nvPicPr>
          <p:cNvPr id="2050" name="Picture 2" descr="Image result for oracle autonomous database">
            <a:extLst>
              <a:ext uri="{FF2B5EF4-FFF2-40B4-BE49-F238E27FC236}">
                <a16:creationId xmlns:a16="http://schemas.microsoft.com/office/drawing/2014/main" id="{9984E5A1-7211-45F2-9F89-1BE5C1D8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689"/>
            <a:ext cx="2230488" cy="12896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digital assistant">
            <a:extLst>
              <a:ext uri="{FF2B5EF4-FFF2-40B4-BE49-F238E27FC236}">
                <a16:creationId xmlns:a16="http://schemas.microsoft.com/office/drawing/2014/main" id="{45071C55-C45C-47CA-9123-D516D9ED7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91" y="3468543"/>
            <a:ext cx="2532497" cy="14245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731ED0-D877-42ED-AD59-1470EDB3F24E}"/>
              </a:ext>
            </a:extLst>
          </p:cNvPr>
          <p:cNvSpPr txBox="1"/>
          <p:nvPr/>
        </p:nvSpPr>
        <p:spPr>
          <a:xfrm>
            <a:off x="266005" y="4683088"/>
            <a:ext cx="837089" cy="201915"/>
          </a:xfrm>
          <a:prstGeom prst="rect">
            <a:avLst/>
          </a:prstGeom>
          <a:noFill/>
        </p:spPr>
        <p:txBody>
          <a:bodyPr wrap="none" rtlCol="0">
            <a:spAutoFit/>
          </a:bodyPr>
          <a:lstStyle/>
          <a:p>
            <a:r>
              <a:rPr lang="nl-NL" sz="712" i="1">
                <a:solidFill>
                  <a:srgbClr val="FF0000"/>
                </a:solidFill>
              </a:rPr>
              <a:t>Digital Assistant</a:t>
            </a:r>
            <a:endParaRPr lang="en-NL" sz="712" i="1" err="1">
              <a:solidFill>
                <a:srgbClr val="FF0000"/>
              </a:solidFill>
            </a:endParaRPr>
          </a:p>
        </p:txBody>
      </p:sp>
      <p:pic>
        <p:nvPicPr>
          <p:cNvPr id="2054" name="Picture 6" descr="Related image">
            <a:extLst>
              <a:ext uri="{FF2B5EF4-FFF2-40B4-BE49-F238E27FC236}">
                <a16:creationId xmlns:a16="http://schemas.microsoft.com/office/drawing/2014/main" id="{29969C48-021A-4724-9F88-22706C4E6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54" y="1808586"/>
            <a:ext cx="1966463" cy="13135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AA23A3-0429-44C0-B44A-4F29E756AA19}"/>
              </a:ext>
            </a:extLst>
          </p:cNvPr>
          <p:cNvSpPr txBox="1"/>
          <p:nvPr/>
        </p:nvSpPr>
        <p:spPr>
          <a:xfrm>
            <a:off x="2004974" y="3087621"/>
            <a:ext cx="1244251" cy="201915"/>
          </a:xfrm>
          <a:prstGeom prst="rect">
            <a:avLst/>
          </a:prstGeom>
          <a:noFill/>
        </p:spPr>
        <p:txBody>
          <a:bodyPr wrap="none" rtlCol="0">
            <a:spAutoFit/>
          </a:bodyPr>
          <a:lstStyle/>
          <a:p>
            <a:r>
              <a:rPr lang="nl-NL" sz="712" i="1">
                <a:solidFill>
                  <a:srgbClr val="FF0000"/>
                </a:solidFill>
              </a:rPr>
              <a:t>Real Time </a:t>
            </a:r>
            <a:r>
              <a:rPr lang="nl-NL" sz="712" i="1" err="1">
                <a:solidFill>
                  <a:srgbClr val="FF0000"/>
                </a:solidFill>
              </a:rPr>
              <a:t>IoT</a:t>
            </a:r>
            <a:r>
              <a:rPr lang="nl-NL" sz="712" i="1">
                <a:solidFill>
                  <a:srgbClr val="FF0000"/>
                </a:solidFill>
              </a:rPr>
              <a:t> Responses</a:t>
            </a:r>
            <a:endParaRPr lang="en-NL" sz="712" i="1" err="1">
              <a:solidFill>
                <a:srgbClr val="FF0000"/>
              </a:solidFill>
            </a:endParaRPr>
          </a:p>
        </p:txBody>
      </p:sp>
      <p:pic>
        <p:nvPicPr>
          <p:cNvPr id="3" name="Picture 2">
            <a:extLst>
              <a:ext uri="{FF2B5EF4-FFF2-40B4-BE49-F238E27FC236}">
                <a16:creationId xmlns:a16="http://schemas.microsoft.com/office/drawing/2014/main" id="{DC2F4B78-3369-4F46-95C9-99E6F5154279}"/>
              </a:ext>
            </a:extLst>
          </p:cNvPr>
          <p:cNvPicPr>
            <a:picLocks noChangeAspect="1"/>
          </p:cNvPicPr>
          <p:nvPr/>
        </p:nvPicPr>
        <p:blipFill rotWithShape="1">
          <a:blip r:embed="rId5"/>
          <a:srcRect l="7874" b="45445"/>
          <a:stretch/>
        </p:blipFill>
        <p:spPr>
          <a:xfrm>
            <a:off x="4231901" y="154172"/>
            <a:ext cx="4711484" cy="1563656"/>
          </a:xfrm>
          <a:prstGeom prst="rect">
            <a:avLst/>
          </a:prstGeom>
        </p:spPr>
      </p:pic>
      <p:pic>
        <p:nvPicPr>
          <p:cNvPr id="6" name="Picture 5">
            <a:extLst>
              <a:ext uri="{FF2B5EF4-FFF2-40B4-BE49-F238E27FC236}">
                <a16:creationId xmlns:a16="http://schemas.microsoft.com/office/drawing/2014/main" id="{3181664A-3DCA-403F-B4BA-62F2D3DE19CB}"/>
              </a:ext>
            </a:extLst>
          </p:cNvPr>
          <p:cNvPicPr>
            <a:picLocks noChangeAspect="1"/>
          </p:cNvPicPr>
          <p:nvPr/>
        </p:nvPicPr>
        <p:blipFill>
          <a:blip r:embed="rId6"/>
          <a:stretch>
            <a:fillRect/>
          </a:stretch>
        </p:blipFill>
        <p:spPr>
          <a:xfrm>
            <a:off x="4142373" y="1375855"/>
            <a:ext cx="4801012" cy="3599747"/>
          </a:xfrm>
          <a:prstGeom prst="rect">
            <a:avLst/>
          </a:prstGeom>
        </p:spPr>
      </p:pic>
    </p:spTree>
    <p:extLst>
      <p:ext uri="{BB962C8B-B14F-4D97-AF65-F5344CB8AC3E}">
        <p14:creationId xmlns:p14="http://schemas.microsoft.com/office/powerpoint/2010/main" val="19163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Agenda</a:t>
            </a:r>
            <a:endParaRPr lang="en-US"/>
          </a:p>
        </p:txBody>
      </p:sp>
      <p:sp>
        <p:nvSpPr>
          <p:cNvPr id="3" name="Text Placeholder 2"/>
          <p:cNvSpPr>
            <a:spLocks noGrp="1"/>
          </p:cNvSpPr>
          <p:nvPr>
            <p:ph idx="1"/>
          </p:nvPr>
        </p:nvSpPr>
        <p:spPr/>
        <p:txBody>
          <a:bodyPr>
            <a:normAutofit/>
          </a:bodyPr>
          <a:lstStyle/>
          <a:p>
            <a:r>
              <a:rPr lang="nl-NL" err="1"/>
              <a:t>What</a:t>
            </a:r>
            <a:r>
              <a:rPr lang="nl-NL"/>
              <a:t> is Machine Learning? </a:t>
            </a:r>
          </a:p>
          <a:p>
            <a:r>
              <a:rPr lang="nl-NL" err="1"/>
              <a:t>Why</a:t>
            </a:r>
            <a:r>
              <a:rPr lang="nl-NL"/>
              <a:t> </a:t>
            </a:r>
            <a:r>
              <a:rPr lang="nl-NL" err="1"/>
              <a:t>could</a:t>
            </a:r>
            <a:r>
              <a:rPr lang="nl-NL"/>
              <a:t> </a:t>
            </a:r>
            <a:r>
              <a:rPr lang="nl-NL" err="1"/>
              <a:t>it</a:t>
            </a:r>
            <a:r>
              <a:rPr lang="nl-NL"/>
              <a:t> </a:t>
            </a:r>
            <a:r>
              <a:rPr lang="nl-NL" err="1"/>
              <a:t>be</a:t>
            </a:r>
            <a:r>
              <a:rPr lang="nl-NL"/>
              <a:t> relevant [</a:t>
            </a:r>
            <a:r>
              <a:rPr lang="nl-NL" err="1"/>
              <a:t>to</a:t>
            </a:r>
            <a:r>
              <a:rPr lang="nl-NL"/>
              <a:t> </a:t>
            </a:r>
            <a:r>
              <a:rPr lang="nl-NL" err="1"/>
              <a:t>you</a:t>
            </a:r>
            <a:r>
              <a:rPr lang="nl-NL"/>
              <a:t>]?</a:t>
            </a:r>
          </a:p>
          <a:p>
            <a:r>
              <a:rPr lang="nl-NL" err="1"/>
              <a:t>What</a:t>
            </a:r>
            <a:r>
              <a:rPr lang="nl-NL"/>
              <a:t> does </a:t>
            </a:r>
            <a:r>
              <a:rPr lang="nl-NL" err="1"/>
              <a:t>it</a:t>
            </a:r>
            <a:r>
              <a:rPr lang="nl-NL"/>
              <a:t> </a:t>
            </a:r>
            <a:r>
              <a:rPr lang="nl-NL" err="1"/>
              <a:t>entail</a:t>
            </a:r>
            <a:r>
              <a:rPr lang="nl-NL"/>
              <a:t>?</a:t>
            </a:r>
          </a:p>
          <a:p>
            <a:r>
              <a:rPr lang="nl-NL" err="1"/>
              <a:t>With</a:t>
            </a:r>
            <a:r>
              <a:rPr lang="nl-NL"/>
              <a:t> </a:t>
            </a:r>
            <a:r>
              <a:rPr lang="nl-NL" err="1"/>
              <a:t>which</a:t>
            </a:r>
            <a:r>
              <a:rPr lang="nl-NL"/>
              <a:t> </a:t>
            </a:r>
            <a:r>
              <a:rPr lang="nl-NL" err="1"/>
              <a:t>algorithms</a:t>
            </a:r>
            <a:r>
              <a:rPr lang="nl-NL"/>
              <a:t>, tools </a:t>
            </a:r>
            <a:r>
              <a:rPr lang="nl-NL" err="1"/>
              <a:t>and</a:t>
            </a:r>
            <a:r>
              <a:rPr lang="nl-NL"/>
              <a:t> </a:t>
            </a:r>
            <a:r>
              <a:rPr lang="nl-NL" err="1"/>
              <a:t>technologies</a:t>
            </a:r>
            <a:r>
              <a:rPr lang="nl-NL"/>
              <a:t>?</a:t>
            </a:r>
          </a:p>
          <a:p>
            <a:r>
              <a:rPr lang="nl-NL"/>
              <a:t>Oracle </a:t>
            </a:r>
            <a:r>
              <a:rPr lang="nl-NL" err="1"/>
              <a:t>and</a:t>
            </a:r>
            <a:r>
              <a:rPr lang="nl-NL"/>
              <a:t> Machine Learning?</a:t>
            </a:r>
          </a:p>
          <a:p>
            <a:r>
              <a:rPr lang="nl-NL"/>
              <a:t>How do you embark on Machine Learning?</a:t>
            </a:r>
          </a:p>
          <a:p>
            <a:pPr marL="0" indent="0">
              <a:buNone/>
            </a:pPr>
            <a:br>
              <a:rPr lang="en-US"/>
            </a:br>
            <a:endParaRPr lang="nl-NL"/>
          </a:p>
          <a:p>
            <a:endParaRPr lang="nl-NL"/>
          </a:p>
          <a:p>
            <a:pPr marL="0" indent="0">
              <a:buNone/>
            </a:pPr>
            <a:endParaRPr lang="nl-NL"/>
          </a:p>
          <a:p>
            <a:pPr marL="0" indent="0">
              <a:buNone/>
            </a:pPr>
            <a:endParaRPr lang="en-US"/>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7335961" y="370569"/>
            <a:ext cx="1575484" cy="1816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14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a:t>Learning</a:t>
            </a:r>
            <a:endParaRPr lang="en-US"/>
          </a:p>
        </p:txBody>
      </p:sp>
      <p:sp>
        <p:nvSpPr>
          <p:cNvPr id="4" name="Content Placeholder 3"/>
          <p:cNvSpPr>
            <a:spLocks noGrp="1"/>
          </p:cNvSpPr>
          <p:nvPr>
            <p:ph idx="1"/>
          </p:nvPr>
        </p:nvSpPr>
        <p:spPr/>
        <p:txBody>
          <a:bodyPr/>
          <a:lstStyle/>
          <a:p>
            <a:r>
              <a:rPr lang="nl-NL"/>
              <a:t>How do we </a:t>
            </a:r>
            <a:r>
              <a:rPr lang="nl-NL" err="1"/>
              <a:t>learn</a:t>
            </a:r>
            <a:r>
              <a:rPr lang="nl-NL"/>
              <a:t>?</a:t>
            </a:r>
          </a:p>
          <a:p>
            <a:pPr lvl="1"/>
            <a:r>
              <a:rPr lang="nl-NL" err="1"/>
              <a:t>Try</a:t>
            </a:r>
            <a:r>
              <a:rPr lang="nl-NL"/>
              <a:t> </a:t>
            </a:r>
            <a:r>
              <a:rPr lang="nl-NL" err="1"/>
              <a:t>something</a:t>
            </a:r>
            <a:r>
              <a:rPr lang="nl-NL"/>
              <a:t> (</a:t>
            </a:r>
            <a:r>
              <a:rPr lang="nl-NL" err="1"/>
              <a:t>else</a:t>
            </a:r>
            <a:r>
              <a:rPr lang="nl-NL"/>
              <a:t>) =&gt; get feedback =&gt; </a:t>
            </a:r>
            <a:r>
              <a:rPr lang="nl-NL" err="1"/>
              <a:t>learn</a:t>
            </a:r>
            <a:br>
              <a:rPr lang="nl-NL"/>
            </a:br>
            <a:br>
              <a:rPr lang="nl-NL"/>
            </a:br>
            <a:endParaRPr lang="nl-NL"/>
          </a:p>
          <a:p>
            <a:r>
              <a:rPr lang="nl-NL" err="1"/>
              <a:t>Eventually</a:t>
            </a:r>
            <a:r>
              <a:rPr lang="nl-NL"/>
              <a:t>:</a:t>
            </a:r>
          </a:p>
          <a:p>
            <a:pPr lvl="1"/>
            <a:r>
              <a:rPr lang="nl-NL"/>
              <a:t>We get </a:t>
            </a:r>
            <a:r>
              <a:rPr lang="nl-NL" err="1"/>
              <a:t>it</a:t>
            </a:r>
            <a:r>
              <a:rPr lang="nl-NL"/>
              <a:t> (</a:t>
            </a:r>
            <a:r>
              <a:rPr lang="nl-NL" i="1" err="1"/>
              <a:t>understanding</a:t>
            </a:r>
            <a:r>
              <a:rPr lang="nl-NL"/>
              <a:t>) </a:t>
            </a:r>
            <a:r>
              <a:rPr lang="nl-NL" err="1"/>
              <a:t>so</a:t>
            </a:r>
            <a:r>
              <a:rPr lang="nl-NL"/>
              <a:t> we </a:t>
            </a:r>
            <a:r>
              <a:rPr lang="nl-NL" err="1"/>
              <a:t>can</a:t>
            </a:r>
            <a:r>
              <a:rPr lang="nl-NL"/>
              <a:t> </a:t>
            </a:r>
            <a:r>
              <a:rPr lang="nl-NL" err="1"/>
              <a:t>predict</a:t>
            </a:r>
            <a:r>
              <a:rPr lang="nl-NL"/>
              <a:t> </a:t>
            </a:r>
            <a:r>
              <a:rPr lang="nl-NL" err="1"/>
              <a:t>the</a:t>
            </a:r>
            <a:r>
              <a:rPr lang="nl-NL"/>
              <a:t> </a:t>
            </a:r>
            <a:r>
              <a:rPr lang="nl-NL" err="1"/>
              <a:t>outcome</a:t>
            </a:r>
            <a:br>
              <a:rPr lang="nl-NL"/>
            </a:br>
            <a:r>
              <a:rPr lang="nl-NL"/>
              <a:t>of a </a:t>
            </a:r>
            <a:r>
              <a:rPr lang="nl-NL" err="1"/>
              <a:t>certain</a:t>
            </a:r>
            <a:r>
              <a:rPr lang="nl-NL"/>
              <a:t> action in a new </a:t>
            </a:r>
            <a:r>
              <a:rPr lang="nl-NL" err="1"/>
              <a:t>situation</a:t>
            </a:r>
            <a:endParaRPr lang="nl-NL"/>
          </a:p>
          <a:p>
            <a:pPr lvl="1"/>
            <a:r>
              <a:rPr lang="nl-NL"/>
              <a:t>Or we have </a:t>
            </a:r>
            <a:r>
              <a:rPr lang="nl-NL" err="1"/>
              <a:t>experienced</a:t>
            </a:r>
            <a:r>
              <a:rPr lang="nl-NL"/>
              <a:t> </a:t>
            </a:r>
            <a:r>
              <a:rPr lang="nl-NL" err="1"/>
              <a:t>enough</a:t>
            </a:r>
            <a:r>
              <a:rPr lang="nl-NL"/>
              <a:t> </a:t>
            </a:r>
            <a:r>
              <a:rPr lang="nl-NL" err="1"/>
              <a:t>situations</a:t>
            </a:r>
            <a:r>
              <a:rPr lang="nl-NL"/>
              <a:t> </a:t>
            </a:r>
            <a:r>
              <a:rPr lang="nl-NL" err="1"/>
              <a:t>to</a:t>
            </a:r>
            <a:r>
              <a:rPr lang="nl-NL"/>
              <a:t> </a:t>
            </a:r>
            <a:r>
              <a:rPr lang="nl-NL" err="1"/>
              <a:t>predict</a:t>
            </a:r>
            <a:br>
              <a:rPr lang="nl-NL"/>
            </a:br>
            <a:r>
              <a:rPr lang="nl-NL" err="1"/>
              <a:t>the</a:t>
            </a:r>
            <a:r>
              <a:rPr lang="nl-NL"/>
              <a:t> </a:t>
            </a:r>
            <a:r>
              <a:rPr lang="nl-NL" err="1"/>
              <a:t>outcome</a:t>
            </a:r>
            <a:r>
              <a:rPr lang="nl-NL"/>
              <a:t> in most </a:t>
            </a:r>
            <a:r>
              <a:rPr lang="nl-NL" err="1"/>
              <a:t>situations</a:t>
            </a:r>
            <a:r>
              <a:rPr lang="nl-NL"/>
              <a:t> </a:t>
            </a:r>
            <a:r>
              <a:rPr lang="nl-NL" err="1"/>
              <a:t>with</a:t>
            </a:r>
            <a:r>
              <a:rPr lang="nl-NL"/>
              <a:t> high </a:t>
            </a:r>
            <a:r>
              <a:rPr lang="nl-NL" err="1"/>
              <a:t>confidence</a:t>
            </a:r>
            <a:endParaRPr lang="nl-NL"/>
          </a:p>
          <a:p>
            <a:pPr lvl="2"/>
            <a:r>
              <a:rPr lang="nl-NL"/>
              <a:t>Through </a:t>
            </a:r>
            <a:r>
              <a:rPr lang="nl-NL" err="1"/>
              <a:t>interpolation</a:t>
            </a:r>
            <a:r>
              <a:rPr lang="nl-NL"/>
              <a:t>, </a:t>
            </a:r>
            <a:r>
              <a:rPr lang="nl-NL" err="1"/>
              <a:t>extrapolation</a:t>
            </a:r>
            <a:r>
              <a:rPr lang="nl-NL"/>
              <a:t>, etc.</a:t>
            </a:r>
          </a:p>
          <a:p>
            <a:pPr lvl="1"/>
            <a:r>
              <a:rPr lang="nl-NL"/>
              <a:t>We </a:t>
            </a:r>
            <a:r>
              <a:rPr lang="nl-NL" err="1"/>
              <a:t>remain</a:t>
            </a:r>
            <a:r>
              <a:rPr lang="nl-NL"/>
              <a:t> </a:t>
            </a:r>
            <a:r>
              <a:rPr lang="nl-NL" err="1"/>
              <a:t>clueless</a:t>
            </a:r>
            <a:endParaRPr lang="en-US"/>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12</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550" y="1221642"/>
            <a:ext cx="2381250" cy="1771596"/>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728125" y="1689127"/>
            <a:ext cx="4796723" cy="248760"/>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712"/>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2454698" y="2853027"/>
            <a:ext cx="6625655" cy="21596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a:t>Machine Learning</a:t>
            </a:r>
            <a:endParaRPr lang="en-US"/>
          </a:p>
        </p:txBody>
      </p:sp>
      <p:sp>
        <p:nvSpPr>
          <p:cNvPr id="4" name="Content Placeholder 3"/>
          <p:cNvSpPr>
            <a:spLocks noGrp="1"/>
          </p:cNvSpPr>
          <p:nvPr>
            <p:ph idx="1"/>
          </p:nvPr>
        </p:nvSpPr>
        <p:spPr/>
        <p:txBody>
          <a:bodyPr/>
          <a:lstStyle/>
          <a:p>
            <a:r>
              <a:rPr lang="nl-NL" b="1" err="1"/>
              <a:t>Analyze</a:t>
            </a:r>
            <a:r>
              <a:rPr lang="nl-NL"/>
              <a:t> </a:t>
            </a:r>
            <a:r>
              <a:rPr lang="nl-NL" err="1"/>
              <a:t>Historical</a:t>
            </a:r>
            <a:r>
              <a:rPr lang="nl-NL"/>
              <a:t> </a:t>
            </a:r>
            <a:r>
              <a:rPr lang="nl-NL" b="1"/>
              <a:t>Data</a:t>
            </a:r>
            <a:r>
              <a:rPr lang="nl-NL"/>
              <a:t> (input </a:t>
            </a:r>
            <a:r>
              <a:rPr lang="nl-NL" err="1"/>
              <a:t>and</a:t>
            </a:r>
            <a:r>
              <a:rPr lang="nl-NL"/>
              <a:t> </a:t>
            </a:r>
            <a:r>
              <a:rPr lang="nl-NL" err="1"/>
              <a:t>result</a:t>
            </a:r>
            <a:r>
              <a:rPr lang="nl-NL"/>
              <a:t> – training set) </a:t>
            </a:r>
            <a:br>
              <a:rPr lang="nl-NL"/>
            </a:br>
            <a:r>
              <a:rPr lang="nl-NL" err="1"/>
              <a:t>to</a:t>
            </a:r>
            <a:r>
              <a:rPr lang="nl-NL"/>
              <a:t> discover </a:t>
            </a:r>
            <a:r>
              <a:rPr lang="nl-NL" err="1"/>
              <a:t>Patterns</a:t>
            </a:r>
            <a:r>
              <a:rPr lang="nl-NL"/>
              <a:t> &amp; </a:t>
            </a:r>
            <a:r>
              <a:rPr lang="nl-NL" b="1" err="1"/>
              <a:t>Models</a:t>
            </a:r>
            <a:endParaRPr lang="nl-NL" b="1"/>
          </a:p>
          <a:p>
            <a:r>
              <a:rPr lang="nl-NL" err="1"/>
              <a:t>Iteratively</a:t>
            </a:r>
            <a:r>
              <a:rPr lang="nl-NL"/>
              <a:t> </a:t>
            </a:r>
            <a:r>
              <a:rPr lang="nl-NL" err="1"/>
              <a:t>apply</a:t>
            </a:r>
            <a:r>
              <a:rPr lang="nl-NL"/>
              <a:t> </a:t>
            </a:r>
            <a:r>
              <a:rPr lang="nl-NL" err="1"/>
              <a:t>Models</a:t>
            </a:r>
            <a:r>
              <a:rPr lang="nl-NL"/>
              <a:t> </a:t>
            </a:r>
            <a:r>
              <a:rPr lang="nl-NL" err="1"/>
              <a:t>to</a:t>
            </a:r>
            <a:r>
              <a:rPr lang="nl-NL"/>
              <a:t> [</a:t>
            </a:r>
            <a:r>
              <a:rPr lang="nl-NL" err="1"/>
              <a:t>additional</a:t>
            </a:r>
            <a:r>
              <a:rPr lang="nl-NL"/>
              <a:t>] Input (test set) </a:t>
            </a:r>
            <a:r>
              <a:rPr lang="nl-NL" err="1"/>
              <a:t>and</a:t>
            </a:r>
            <a:r>
              <a:rPr lang="nl-NL"/>
              <a:t> </a:t>
            </a:r>
            <a:r>
              <a:rPr lang="nl-NL" err="1"/>
              <a:t>compare</a:t>
            </a:r>
            <a:r>
              <a:rPr lang="nl-NL"/>
              <a:t> model </a:t>
            </a:r>
            <a:r>
              <a:rPr lang="nl-NL" err="1"/>
              <a:t>outcome</a:t>
            </a:r>
            <a:r>
              <a:rPr lang="nl-NL"/>
              <a:t> </a:t>
            </a:r>
            <a:r>
              <a:rPr lang="nl-NL" err="1"/>
              <a:t>with</a:t>
            </a:r>
            <a:r>
              <a:rPr lang="nl-NL"/>
              <a:t> </a:t>
            </a:r>
            <a:r>
              <a:rPr lang="nl-NL" err="1"/>
              <a:t>known</a:t>
            </a:r>
            <a:r>
              <a:rPr lang="nl-NL"/>
              <a:t> </a:t>
            </a:r>
            <a:r>
              <a:rPr lang="nl-NL" err="1"/>
              <a:t>actual</a:t>
            </a:r>
            <a:r>
              <a:rPr lang="nl-NL"/>
              <a:t> </a:t>
            </a:r>
            <a:r>
              <a:rPr lang="nl-NL" err="1"/>
              <a:t>result</a:t>
            </a:r>
            <a:r>
              <a:rPr lang="nl-NL"/>
              <a:t> </a:t>
            </a:r>
            <a:r>
              <a:rPr lang="nl-NL" err="1"/>
              <a:t>to</a:t>
            </a:r>
            <a:r>
              <a:rPr lang="nl-NL"/>
              <a:t> </a:t>
            </a:r>
            <a:r>
              <a:rPr lang="nl-NL" b="1" err="1"/>
              <a:t>improve</a:t>
            </a:r>
            <a:r>
              <a:rPr lang="nl-NL"/>
              <a:t> </a:t>
            </a:r>
            <a:r>
              <a:rPr lang="nl-NL" err="1"/>
              <a:t>the</a:t>
            </a:r>
            <a:r>
              <a:rPr lang="nl-NL"/>
              <a:t> model</a:t>
            </a:r>
          </a:p>
          <a:p>
            <a:r>
              <a:rPr lang="nl-NL" err="1"/>
              <a:t>Use</a:t>
            </a:r>
            <a:r>
              <a:rPr lang="nl-NL"/>
              <a:t> Model </a:t>
            </a:r>
            <a:r>
              <a:rPr lang="nl-NL" err="1"/>
              <a:t>to</a:t>
            </a:r>
            <a:r>
              <a:rPr lang="nl-NL"/>
              <a:t> </a:t>
            </a:r>
            <a:r>
              <a:rPr lang="nl-NL" b="1" err="1"/>
              <a:t>predict</a:t>
            </a:r>
            <a:r>
              <a:rPr lang="nl-NL" b="1"/>
              <a:t> </a:t>
            </a:r>
            <a:br>
              <a:rPr lang="nl-NL" b="1"/>
            </a:br>
            <a:r>
              <a:rPr lang="nl-NL" b="1" err="1"/>
              <a:t>outcome</a:t>
            </a:r>
            <a:r>
              <a:rPr lang="nl-NL"/>
              <a:t> for </a:t>
            </a:r>
            <a:br>
              <a:rPr lang="nl-NL"/>
            </a:br>
            <a:r>
              <a:rPr lang="nl-NL" err="1"/>
              <a:t>entirely</a:t>
            </a:r>
            <a:r>
              <a:rPr lang="nl-NL"/>
              <a:t> </a:t>
            </a:r>
            <a:r>
              <a:rPr lang="nl-NL" b="1"/>
              <a:t>new data</a:t>
            </a:r>
          </a:p>
          <a:p>
            <a:pPr lvl="1"/>
            <a:endParaRPr lang="en-US"/>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13</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34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Why</a:t>
            </a:r>
            <a:r>
              <a:rPr lang="nl-NL"/>
              <a:t> is </a:t>
            </a:r>
            <a:r>
              <a:rPr lang="nl-NL" err="1"/>
              <a:t>it</a:t>
            </a:r>
            <a:r>
              <a:rPr lang="nl-NL"/>
              <a:t> relevant (</a:t>
            </a:r>
            <a:r>
              <a:rPr lang="nl-NL" err="1"/>
              <a:t>now</a:t>
            </a:r>
            <a:r>
              <a:rPr lang="nl-NL"/>
              <a:t>)?</a:t>
            </a:r>
            <a:endParaRPr lang="en-US"/>
          </a:p>
        </p:txBody>
      </p:sp>
      <p:sp>
        <p:nvSpPr>
          <p:cNvPr id="3" name="Text Placeholder 2"/>
          <p:cNvSpPr>
            <a:spLocks noGrp="1"/>
          </p:cNvSpPr>
          <p:nvPr>
            <p:ph idx="1"/>
          </p:nvPr>
        </p:nvSpPr>
        <p:spPr/>
        <p:txBody>
          <a:bodyPr/>
          <a:lstStyle/>
          <a:p>
            <a:r>
              <a:rPr lang="nl-NL"/>
              <a:t>Data</a:t>
            </a:r>
          </a:p>
          <a:p>
            <a:pPr lvl="1"/>
            <a:r>
              <a:rPr lang="nl-NL"/>
              <a:t>big, </a:t>
            </a:r>
            <a:r>
              <a:rPr lang="nl-NL" err="1"/>
              <a:t>fast</a:t>
            </a:r>
            <a:r>
              <a:rPr lang="nl-NL"/>
              <a:t>, open</a:t>
            </a:r>
          </a:p>
          <a:p>
            <a:r>
              <a:rPr lang="nl-NL"/>
              <a:t>Machine Learning has </a:t>
            </a:r>
            <a:r>
              <a:rPr lang="nl-NL" err="1"/>
              <a:t>become</a:t>
            </a:r>
            <a:r>
              <a:rPr lang="nl-NL"/>
              <a:t> </a:t>
            </a:r>
            <a:r>
              <a:rPr lang="nl-NL" err="1"/>
              <a:t>feasible</a:t>
            </a:r>
            <a:r>
              <a:rPr lang="nl-NL"/>
              <a:t> </a:t>
            </a:r>
            <a:br>
              <a:rPr lang="nl-NL"/>
            </a:br>
            <a:r>
              <a:rPr lang="nl-NL" err="1"/>
              <a:t>and</a:t>
            </a:r>
            <a:r>
              <a:rPr lang="nl-NL"/>
              <a:t> </a:t>
            </a:r>
            <a:r>
              <a:rPr lang="nl-NL" err="1"/>
              <a:t>accessible</a:t>
            </a:r>
            <a:endParaRPr lang="nl-NL"/>
          </a:p>
          <a:p>
            <a:pPr lvl="1"/>
            <a:r>
              <a:rPr lang="nl-NL" err="1"/>
              <a:t>Available</a:t>
            </a:r>
            <a:endParaRPr lang="nl-NL"/>
          </a:p>
          <a:p>
            <a:pPr lvl="1"/>
            <a:r>
              <a:rPr lang="nl-NL" err="1"/>
              <a:t>Affordable</a:t>
            </a:r>
            <a:r>
              <a:rPr lang="nl-NL"/>
              <a:t> (software &amp; hardware)</a:t>
            </a:r>
          </a:p>
          <a:p>
            <a:pPr lvl="1"/>
            <a:r>
              <a:rPr lang="nl-NL" err="1"/>
              <a:t>Doable</a:t>
            </a:r>
            <a:r>
              <a:rPr lang="nl-NL"/>
              <a:t> (</a:t>
            </a:r>
            <a:r>
              <a:rPr lang="nl-NL" err="1"/>
              <a:t>Citizen</a:t>
            </a:r>
            <a:r>
              <a:rPr lang="nl-NL"/>
              <a:t> Data </a:t>
            </a:r>
            <a:r>
              <a:rPr lang="nl-NL" err="1"/>
              <a:t>Scientist</a:t>
            </a:r>
            <a:r>
              <a:rPr lang="nl-NL"/>
              <a:t>)</a:t>
            </a:r>
          </a:p>
          <a:p>
            <a:pPr lvl="1"/>
            <a:r>
              <a:rPr lang="nl-NL" err="1"/>
              <a:t>Fast</a:t>
            </a:r>
            <a:r>
              <a:rPr lang="nl-NL"/>
              <a:t> </a:t>
            </a:r>
            <a:r>
              <a:rPr lang="nl-NL" err="1"/>
              <a:t>enough</a:t>
            </a:r>
            <a:endParaRPr lang="nl-NL"/>
          </a:p>
          <a:p>
            <a:r>
              <a:rPr lang="nl-NL"/>
              <a:t>Business Cases &amp; </a:t>
            </a:r>
            <a:r>
              <a:rPr lang="nl-NL" err="1"/>
              <a:t>Opportunities</a:t>
            </a:r>
            <a:r>
              <a:rPr lang="nl-NL"/>
              <a:t> =&gt; </a:t>
            </a:r>
            <a:r>
              <a:rPr lang="nl-NL" err="1"/>
              <a:t>Demands</a:t>
            </a:r>
            <a:endParaRPr lang="nl-NL"/>
          </a:p>
          <a:p>
            <a:pPr lvl="1"/>
            <a:r>
              <a:rPr lang="nl-NL"/>
              <a:t>End users, </a:t>
            </a:r>
            <a:r>
              <a:rPr lang="nl-NL" err="1"/>
              <a:t>Consumers</a:t>
            </a:r>
            <a:r>
              <a:rPr lang="nl-NL"/>
              <a:t>, </a:t>
            </a:r>
            <a:r>
              <a:rPr lang="nl-NL" err="1"/>
              <a:t>Competitive</a:t>
            </a:r>
            <a:r>
              <a:rPr lang="nl-NL"/>
              <a:t> </a:t>
            </a:r>
            <a:r>
              <a:rPr lang="nl-NL" err="1"/>
              <a:t>pressure</a:t>
            </a:r>
            <a:r>
              <a:rPr lang="nl-NL"/>
              <a:t>, Society</a:t>
            </a:r>
            <a:endParaRPr lang="en-US"/>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73" y="2073489"/>
            <a:ext cx="3458450" cy="149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180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Why</a:t>
            </a:r>
            <a:r>
              <a:rPr lang="nl-NL"/>
              <a:t> is </a:t>
            </a:r>
            <a:r>
              <a:rPr lang="nl-NL" err="1"/>
              <a:t>it</a:t>
            </a:r>
            <a:r>
              <a:rPr lang="nl-NL"/>
              <a:t> relevant (</a:t>
            </a:r>
            <a:r>
              <a:rPr lang="nl-NL" err="1"/>
              <a:t>now</a:t>
            </a:r>
            <a:r>
              <a:rPr lang="nl-NL"/>
              <a:t>)?</a:t>
            </a:r>
            <a:endParaRPr lang="en-US"/>
          </a:p>
        </p:txBody>
      </p:sp>
      <p:sp>
        <p:nvSpPr>
          <p:cNvPr id="3" name="Content Placeholder 2">
            <a:extLst>
              <a:ext uri="{FF2B5EF4-FFF2-40B4-BE49-F238E27FC236}">
                <a16:creationId xmlns:a16="http://schemas.microsoft.com/office/drawing/2014/main" id="{AB68A793-31FC-469F-939C-80F2F9DAA147}"/>
              </a:ext>
            </a:extLst>
          </p:cNvPr>
          <p:cNvSpPr>
            <a:spLocks noGrp="1"/>
          </p:cNvSpPr>
          <p:nvPr>
            <p:ph idx="1"/>
          </p:nvPr>
        </p:nvSpPr>
        <p:spPr/>
        <p:txBody>
          <a:bodyPr/>
          <a:lstStyle/>
          <a:p>
            <a:endParaRPr lang="en-NL"/>
          </a:p>
        </p:txBody>
      </p:sp>
      <p:pic>
        <p:nvPicPr>
          <p:cNvPr id="6"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515606" y="1341987"/>
            <a:ext cx="5804362" cy="36299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688957" y="957175"/>
            <a:ext cx="4253323" cy="22872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a:t> Gartner – Strategic </a:t>
            </a:r>
            <a:br>
              <a:rPr lang="nl-NL"/>
            </a:br>
            <a:r>
              <a:rPr lang="nl-NL"/>
              <a:t> Technology Trends 2018</a:t>
            </a:r>
          </a:p>
        </p:txBody>
      </p:sp>
      <p:sp>
        <p:nvSpPr>
          <p:cNvPr id="2" name="Content Placeholder 1">
            <a:extLst>
              <a:ext uri="{FF2B5EF4-FFF2-40B4-BE49-F238E27FC236}">
                <a16:creationId xmlns:a16="http://schemas.microsoft.com/office/drawing/2014/main" id="{C6BBCB7D-D2CD-41C6-9CCB-D25A58E9658D}"/>
              </a:ext>
            </a:extLst>
          </p:cNvPr>
          <p:cNvSpPr>
            <a:spLocks noGrp="1"/>
          </p:cNvSpPr>
          <p:nvPr>
            <p:ph idx="1"/>
          </p:nvPr>
        </p:nvSpPr>
        <p:spPr/>
        <p:txBody>
          <a:bodyPr/>
          <a:lstStyle/>
          <a:p>
            <a:endParaRPr lang="en-NL"/>
          </a:p>
        </p:txBody>
      </p:sp>
      <p:grpSp>
        <p:nvGrpSpPr>
          <p:cNvPr id="12" name="Group 11"/>
          <p:cNvGrpSpPr/>
          <p:nvPr/>
        </p:nvGrpSpPr>
        <p:grpSpPr>
          <a:xfrm>
            <a:off x="765829" y="1154793"/>
            <a:ext cx="5086615" cy="3564412"/>
            <a:chOff x="1755227" y="1676002"/>
            <a:chExt cx="5582996" cy="4199309"/>
          </a:xfrm>
        </p:grpSpPr>
        <p:pic>
          <p:nvPicPr>
            <p:cNvPr id="4" name="Picture 3"/>
            <p:cNvPicPr>
              <a:picLocks noChangeAspect="1"/>
            </p:cNvPicPr>
            <p:nvPr/>
          </p:nvPicPr>
          <p:blipFill>
            <a:blip r:embed="rId2"/>
            <a:stretch>
              <a:fillRect/>
            </a:stretch>
          </p:blipFill>
          <p:spPr>
            <a:xfrm>
              <a:off x="1755227" y="1676002"/>
              <a:ext cx="4153018" cy="4199309"/>
            </a:xfrm>
            <a:prstGeom prst="rect">
              <a:avLst/>
            </a:prstGeom>
          </p:spPr>
        </p:pic>
        <p:grpSp>
          <p:nvGrpSpPr>
            <p:cNvPr id="5" name="Group 4"/>
            <p:cNvGrpSpPr/>
            <p:nvPr/>
          </p:nvGrpSpPr>
          <p:grpSpPr>
            <a:xfrm>
              <a:off x="5012133" y="2862289"/>
              <a:ext cx="1792223" cy="714072"/>
              <a:chOff x="4352376" y="1437121"/>
              <a:chExt cx="1792223" cy="714072"/>
            </a:xfrm>
          </p:grpSpPr>
          <p:sp>
            <p:nvSpPr>
              <p:cNvPr id="6" name="Rectangular Callout 5"/>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7" name="Picture 6"/>
              <p:cNvPicPr>
                <a:picLocks noChangeAspect="1"/>
              </p:cNvPicPr>
              <p:nvPr/>
            </p:nvPicPr>
            <p:blipFill>
              <a:blip r:embed="rId3"/>
              <a:stretch>
                <a:fillRect/>
              </a:stretch>
            </p:blipFill>
            <p:spPr>
              <a:xfrm>
                <a:off x="4410260" y="1505735"/>
                <a:ext cx="1676453" cy="581219"/>
              </a:xfrm>
              <a:prstGeom prst="rect">
                <a:avLst/>
              </a:prstGeom>
            </p:spPr>
          </p:pic>
        </p:grpSp>
        <p:sp>
          <p:nvSpPr>
            <p:cNvPr id="8" name="Rectangular Callout 7"/>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9" name="Picture 2" descr="C:\Users\lucas_j\AppData\Local\Temp\SNAGHTML32fda17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882234" y="5097786"/>
              <a:ext cx="1037232" cy="614350"/>
            </a:xfrm>
            <a:prstGeom prst="rect">
              <a:avLst/>
            </a:prstGeom>
          </p:spPr>
        </p:pic>
        <p:pic>
          <p:nvPicPr>
            <p:cNvPr id="11" name="Picture 10"/>
            <p:cNvPicPr>
              <a:picLocks noChangeAspect="1"/>
            </p:cNvPicPr>
            <p:nvPr/>
          </p:nvPicPr>
          <p:blipFill>
            <a:blip r:embed="rId6"/>
            <a:stretch>
              <a:fillRect/>
            </a:stretch>
          </p:blipFill>
          <p:spPr>
            <a:xfrm>
              <a:off x="5883733" y="5108859"/>
              <a:ext cx="469376" cy="411733"/>
            </a:xfrm>
            <a:prstGeom prst="rect">
              <a:avLst/>
            </a:prstGeom>
          </p:spPr>
        </p:pic>
      </p:grpSp>
    </p:spTree>
    <p:extLst>
      <p:ext uri="{BB962C8B-B14F-4D97-AF65-F5344CB8AC3E}">
        <p14:creationId xmlns:p14="http://schemas.microsoft.com/office/powerpoint/2010/main" val="189138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Example</a:t>
            </a:r>
            <a:r>
              <a:rPr lang="nl-NL"/>
              <a:t> </a:t>
            </a:r>
            <a:r>
              <a:rPr lang="nl-NL" err="1"/>
              <a:t>use</a:t>
            </a:r>
            <a:r>
              <a:rPr lang="nl-NL"/>
              <a:t> cases</a:t>
            </a:r>
            <a:endParaRPr lang="en-US"/>
          </a:p>
        </p:txBody>
      </p:sp>
      <p:sp>
        <p:nvSpPr>
          <p:cNvPr id="3" name="Text Placeholder 2"/>
          <p:cNvSpPr>
            <a:spLocks noGrp="1"/>
          </p:cNvSpPr>
          <p:nvPr>
            <p:ph idx="1"/>
          </p:nvPr>
        </p:nvSpPr>
        <p:spPr/>
        <p:txBody>
          <a:bodyPr>
            <a:normAutofit lnSpcReduction="10000"/>
          </a:bodyPr>
          <a:lstStyle/>
          <a:p>
            <a:r>
              <a:rPr lang="nl-NL"/>
              <a:t>Speech </a:t>
            </a:r>
            <a:r>
              <a:rPr lang="nl-NL" err="1"/>
              <a:t>recognition</a:t>
            </a:r>
            <a:endParaRPr lang="nl-NL"/>
          </a:p>
          <a:p>
            <a:r>
              <a:rPr lang="nl-NL" err="1"/>
              <a:t>Identify</a:t>
            </a:r>
            <a:r>
              <a:rPr lang="nl-NL"/>
              <a:t> </a:t>
            </a:r>
            <a:r>
              <a:rPr lang="nl-NL" err="1"/>
              <a:t>churn</a:t>
            </a:r>
            <a:r>
              <a:rPr lang="nl-NL"/>
              <a:t> </a:t>
            </a:r>
            <a:r>
              <a:rPr lang="nl-NL" err="1"/>
              <a:t>candidates</a:t>
            </a:r>
            <a:endParaRPr lang="nl-NL"/>
          </a:p>
          <a:p>
            <a:r>
              <a:rPr lang="nl-NL" err="1"/>
              <a:t>Intent</a:t>
            </a:r>
            <a:r>
              <a:rPr lang="nl-NL"/>
              <a:t> &amp; Sentiment analysis on </a:t>
            </a:r>
            <a:r>
              <a:rPr lang="nl-NL" err="1"/>
              <a:t>social</a:t>
            </a:r>
            <a:r>
              <a:rPr lang="nl-NL"/>
              <a:t> media</a:t>
            </a:r>
          </a:p>
          <a:p>
            <a:r>
              <a:rPr lang="nl-NL" err="1"/>
              <a:t>Upsell</a:t>
            </a:r>
            <a:r>
              <a:rPr lang="nl-NL"/>
              <a:t> &amp; Cross </a:t>
            </a:r>
            <a:r>
              <a:rPr lang="nl-NL" err="1"/>
              <a:t>Sell</a:t>
            </a:r>
            <a:endParaRPr lang="nl-NL"/>
          </a:p>
          <a:p>
            <a:r>
              <a:rPr lang="nl-NL"/>
              <a:t>Target Marketing</a:t>
            </a:r>
          </a:p>
          <a:p>
            <a:r>
              <a:rPr lang="nl-NL"/>
              <a:t>Customer Service</a:t>
            </a:r>
          </a:p>
          <a:p>
            <a:pPr lvl="1"/>
            <a:r>
              <a:rPr lang="nl-NL"/>
              <a:t>Chat bots &amp; </a:t>
            </a:r>
            <a:r>
              <a:rPr lang="nl-NL" err="1"/>
              <a:t>voice</a:t>
            </a:r>
            <a:r>
              <a:rPr lang="nl-NL"/>
              <a:t> response systems</a:t>
            </a:r>
          </a:p>
          <a:p>
            <a:r>
              <a:rPr lang="nl-NL" err="1"/>
              <a:t>Predictive</a:t>
            </a:r>
            <a:r>
              <a:rPr lang="nl-NL"/>
              <a:t> Maintenance</a:t>
            </a:r>
          </a:p>
          <a:p>
            <a:r>
              <a:rPr lang="nl-NL"/>
              <a:t>Gaming</a:t>
            </a:r>
          </a:p>
          <a:p>
            <a:r>
              <a:rPr lang="nl-NL" err="1"/>
              <a:t>Captcha</a:t>
            </a:r>
            <a:endParaRPr lang="nl-NL"/>
          </a:p>
          <a:p>
            <a:r>
              <a:rPr lang="nl-NL" err="1"/>
              <a:t>Medical</a:t>
            </a:r>
            <a:r>
              <a:rPr lang="nl-NL"/>
              <a:t> Diagnosis</a:t>
            </a:r>
          </a:p>
          <a:p>
            <a:r>
              <a:rPr lang="nl-NL" err="1"/>
              <a:t>Anomaly</a:t>
            </a:r>
            <a:r>
              <a:rPr lang="nl-NL"/>
              <a:t> </a:t>
            </a:r>
            <a:r>
              <a:rPr lang="nl-NL" err="1"/>
              <a:t>Detection</a:t>
            </a:r>
            <a:r>
              <a:rPr lang="nl-NL"/>
              <a:t> (</a:t>
            </a:r>
            <a:r>
              <a:rPr lang="nl-NL" err="1"/>
              <a:t>find</a:t>
            </a:r>
            <a:r>
              <a:rPr lang="nl-NL"/>
              <a:t> </a:t>
            </a:r>
            <a:r>
              <a:rPr lang="nl-NL" err="1"/>
              <a:t>the</a:t>
            </a:r>
            <a:r>
              <a:rPr lang="nl-NL"/>
              <a:t> </a:t>
            </a:r>
            <a:r>
              <a:rPr lang="nl-NL" err="1"/>
              <a:t>odd</a:t>
            </a:r>
            <a:r>
              <a:rPr lang="nl-NL"/>
              <a:t> </a:t>
            </a:r>
            <a:r>
              <a:rPr lang="nl-NL" err="1"/>
              <a:t>one</a:t>
            </a:r>
            <a:r>
              <a:rPr lang="nl-NL"/>
              <a:t> out)</a:t>
            </a:r>
          </a:p>
          <a:p>
            <a:r>
              <a:rPr lang="nl-NL" err="1"/>
              <a:t>Autonomous</a:t>
            </a:r>
            <a:r>
              <a:rPr lang="nl-NL"/>
              <a:t> </a:t>
            </a:r>
            <a:r>
              <a:rPr lang="nl-NL" err="1"/>
              <a:t>Cars</a:t>
            </a:r>
            <a:endParaRPr lang="nl-NL"/>
          </a:p>
          <a:p>
            <a:r>
              <a:rPr lang="nl-NL" err="1"/>
              <a:t>Autonomous</a:t>
            </a:r>
            <a:r>
              <a:rPr lang="nl-NL"/>
              <a:t> Database</a:t>
            </a:r>
          </a:p>
          <a:p>
            <a:endParaRPr lang="en-US"/>
          </a:p>
        </p:txBody>
      </p:sp>
      <p:sp>
        <p:nvSpPr>
          <p:cNvPr id="4" name="Text Placeholder 2"/>
          <p:cNvSpPr txBox="1">
            <a:spLocks/>
          </p:cNvSpPr>
          <p:nvPr/>
        </p:nvSpPr>
        <p:spPr>
          <a:xfrm>
            <a:off x="4823123" y="1132965"/>
            <a:ext cx="4003162" cy="3020375"/>
          </a:xfrm>
          <a:prstGeom prst="rect">
            <a:avLst/>
          </a:prstGeom>
        </p:spPr>
        <p:txBody>
          <a:bodyPr vert="horz" lIns="48209" tIns="24105" rIns="48209" bIns="24105" rtlCol="0">
            <a:normAutofit fontScale="250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ts val="700"/>
              </a:lnSpc>
            </a:pPr>
            <a:r>
              <a:rPr lang="nl-NL" sz="6000" err="1">
                <a:latin typeface="+mn-lt"/>
              </a:rPr>
              <a:t>Voter</a:t>
            </a:r>
            <a:r>
              <a:rPr lang="nl-NL" sz="6000">
                <a:latin typeface="+mn-lt"/>
              </a:rPr>
              <a:t> Segment Analysis</a:t>
            </a:r>
          </a:p>
          <a:p>
            <a:pPr>
              <a:lnSpc>
                <a:spcPts val="700"/>
              </a:lnSpc>
            </a:pPr>
            <a:r>
              <a:rPr lang="nl-NL" sz="6000">
                <a:latin typeface="+mn-lt"/>
              </a:rPr>
              <a:t>Customer </a:t>
            </a:r>
            <a:r>
              <a:rPr lang="nl-NL" sz="6000" err="1">
                <a:latin typeface="+mn-lt"/>
              </a:rPr>
              <a:t>Recommendations</a:t>
            </a:r>
            <a:endParaRPr lang="nl-NL" sz="6000">
              <a:latin typeface="+mn-lt"/>
            </a:endParaRPr>
          </a:p>
          <a:p>
            <a:pPr>
              <a:lnSpc>
                <a:spcPts val="700"/>
              </a:lnSpc>
            </a:pPr>
            <a:r>
              <a:rPr lang="nl-NL" sz="6000">
                <a:latin typeface="+mn-lt"/>
              </a:rPr>
              <a:t>Smart Data </a:t>
            </a:r>
            <a:r>
              <a:rPr lang="nl-NL" sz="6000" err="1">
                <a:latin typeface="+mn-lt"/>
              </a:rPr>
              <a:t>Capture</a:t>
            </a:r>
            <a:endParaRPr lang="nl-NL" sz="6000">
              <a:latin typeface="+mn-lt"/>
            </a:endParaRPr>
          </a:p>
          <a:p>
            <a:pPr>
              <a:lnSpc>
                <a:spcPts val="700"/>
              </a:lnSpc>
            </a:pPr>
            <a:r>
              <a:rPr lang="nl-NL" sz="6000">
                <a:latin typeface="+mn-lt"/>
              </a:rPr>
              <a:t>Face </a:t>
            </a:r>
            <a:r>
              <a:rPr lang="nl-NL" sz="6000" err="1">
                <a:latin typeface="+mn-lt"/>
              </a:rPr>
              <a:t>Detection</a:t>
            </a:r>
            <a:endParaRPr lang="nl-NL" sz="6000">
              <a:latin typeface="+mn-lt"/>
            </a:endParaRPr>
          </a:p>
          <a:p>
            <a:pPr>
              <a:lnSpc>
                <a:spcPts val="700"/>
              </a:lnSpc>
            </a:pPr>
            <a:r>
              <a:rPr lang="nl-NL" sz="6000" err="1">
                <a:latin typeface="+mn-lt"/>
              </a:rPr>
              <a:t>Fraud</a:t>
            </a:r>
            <a:r>
              <a:rPr lang="nl-NL" sz="6000">
                <a:latin typeface="+mn-lt"/>
              </a:rPr>
              <a:t> Prevention</a:t>
            </a:r>
          </a:p>
          <a:p>
            <a:pPr>
              <a:lnSpc>
                <a:spcPts val="700"/>
              </a:lnSpc>
            </a:pPr>
            <a:r>
              <a:rPr lang="nl-NL" sz="6000">
                <a:latin typeface="+mn-lt"/>
              </a:rPr>
              <a:t>(</a:t>
            </a:r>
            <a:r>
              <a:rPr lang="nl-NL" sz="6000" err="1">
                <a:latin typeface="+mn-lt"/>
              </a:rPr>
              <a:t>really</a:t>
            </a:r>
            <a:r>
              <a:rPr lang="nl-NL" sz="6000">
                <a:latin typeface="+mn-lt"/>
              </a:rPr>
              <a:t> </a:t>
            </a:r>
            <a:r>
              <a:rPr lang="nl-NL" sz="6000" err="1">
                <a:latin typeface="+mn-lt"/>
              </a:rPr>
              <a:t>good</a:t>
            </a:r>
            <a:r>
              <a:rPr lang="nl-NL" sz="6000">
                <a:latin typeface="+mn-lt"/>
              </a:rPr>
              <a:t>) OCR</a:t>
            </a:r>
          </a:p>
          <a:p>
            <a:pPr>
              <a:lnSpc>
                <a:spcPts val="700"/>
              </a:lnSpc>
            </a:pPr>
            <a:r>
              <a:rPr lang="nl-NL" sz="6000">
                <a:latin typeface="+mn-lt"/>
              </a:rPr>
              <a:t>Traffic light control</a:t>
            </a:r>
          </a:p>
          <a:p>
            <a:pPr>
              <a:lnSpc>
                <a:spcPts val="700"/>
              </a:lnSpc>
            </a:pPr>
            <a:r>
              <a:rPr lang="nl-NL" sz="6000" err="1">
                <a:latin typeface="+mn-lt"/>
              </a:rPr>
              <a:t>Navigation</a:t>
            </a:r>
            <a:r>
              <a:rPr lang="nl-NL" sz="6000">
                <a:latin typeface="+mn-lt"/>
              </a:rPr>
              <a:t> </a:t>
            </a:r>
          </a:p>
          <a:p>
            <a:pPr>
              <a:lnSpc>
                <a:spcPts val="700"/>
              </a:lnSpc>
            </a:pPr>
            <a:r>
              <a:rPr lang="nl-NL" sz="6000" err="1">
                <a:latin typeface="+mn-lt"/>
              </a:rPr>
              <a:t>Should</a:t>
            </a:r>
            <a:r>
              <a:rPr lang="nl-NL" sz="6000">
                <a:latin typeface="+mn-lt"/>
              </a:rPr>
              <a:t> we </a:t>
            </a:r>
            <a:r>
              <a:rPr lang="nl-NL" sz="6000" err="1">
                <a:latin typeface="+mn-lt"/>
              </a:rPr>
              <a:t>investigate</a:t>
            </a:r>
            <a:r>
              <a:rPr lang="nl-NL" sz="6000">
                <a:latin typeface="+mn-lt"/>
              </a:rPr>
              <a:t> | do lab test?</a:t>
            </a:r>
          </a:p>
          <a:p>
            <a:pPr>
              <a:lnSpc>
                <a:spcPts val="700"/>
              </a:lnSpc>
            </a:pPr>
            <a:r>
              <a:rPr lang="nl-NL" sz="6000">
                <a:latin typeface="+mn-lt"/>
              </a:rPr>
              <a:t>Spam filtering</a:t>
            </a:r>
          </a:p>
          <a:p>
            <a:pPr>
              <a:lnSpc>
                <a:spcPts val="700"/>
              </a:lnSpc>
            </a:pPr>
            <a:r>
              <a:rPr lang="nl-NL" sz="6000" err="1">
                <a:latin typeface="+mn-lt"/>
              </a:rPr>
              <a:t>Propose</a:t>
            </a:r>
            <a:r>
              <a:rPr lang="nl-NL" sz="6000">
                <a:latin typeface="+mn-lt"/>
              </a:rPr>
              <a:t> </a:t>
            </a:r>
            <a:r>
              <a:rPr lang="nl-NL" sz="6000" err="1">
                <a:latin typeface="+mn-lt"/>
              </a:rPr>
              <a:t>friends</a:t>
            </a:r>
            <a:r>
              <a:rPr lang="nl-NL" sz="6000">
                <a:latin typeface="+mn-lt"/>
              </a:rPr>
              <a:t> | </a:t>
            </a:r>
            <a:r>
              <a:rPr lang="nl-NL" sz="6000" err="1">
                <a:latin typeface="+mn-lt"/>
              </a:rPr>
              <a:t>contacts</a:t>
            </a:r>
            <a:endParaRPr lang="nl-NL" sz="6000">
              <a:latin typeface="+mn-lt"/>
            </a:endParaRPr>
          </a:p>
          <a:p>
            <a:pPr>
              <a:lnSpc>
                <a:spcPts val="700"/>
              </a:lnSpc>
            </a:pPr>
            <a:r>
              <a:rPr lang="nl-NL" sz="6000" err="1">
                <a:latin typeface="+mn-lt"/>
              </a:rPr>
              <a:t>Troll</a:t>
            </a:r>
            <a:r>
              <a:rPr lang="nl-NL" sz="6000">
                <a:latin typeface="+mn-lt"/>
              </a:rPr>
              <a:t> </a:t>
            </a:r>
            <a:r>
              <a:rPr lang="nl-NL" sz="6000" err="1">
                <a:latin typeface="+mn-lt"/>
              </a:rPr>
              <a:t>detection</a:t>
            </a:r>
            <a:endParaRPr lang="nl-NL" sz="6000">
              <a:latin typeface="+mn-lt"/>
            </a:endParaRPr>
          </a:p>
          <a:p>
            <a:pPr>
              <a:lnSpc>
                <a:spcPts val="700"/>
              </a:lnSpc>
            </a:pPr>
            <a:r>
              <a:rPr lang="nl-NL" sz="6000">
                <a:latin typeface="+mn-lt"/>
              </a:rPr>
              <a:t>Auto correct</a:t>
            </a:r>
          </a:p>
          <a:p>
            <a:pPr>
              <a:lnSpc>
                <a:spcPts val="700"/>
              </a:lnSpc>
            </a:pPr>
            <a:r>
              <a:rPr lang="nl-NL" sz="6000">
                <a:latin typeface="+mn-lt"/>
              </a:rPr>
              <a:t>Photo </a:t>
            </a:r>
            <a:r>
              <a:rPr lang="nl-NL" sz="6000" err="1">
                <a:latin typeface="+mn-lt"/>
              </a:rPr>
              <a:t>Tagging</a:t>
            </a:r>
            <a:r>
              <a:rPr lang="nl-NL" sz="6000">
                <a:latin typeface="+mn-lt"/>
              </a:rPr>
              <a:t> </a:t>
            </a:r>
            <a:r>
              <a:rPr lang="nl-NL" sz="6000" err="1">
                <a:latin typeface="+mn-lt"/>
              </a:rPr>
              <a:t>and</a:t>
            </a:r>
            <a:r>
              <a:rPr lang="nl-NL" sz="6000">
                <a:latin typeface="+mn-lt"/>
              </a:rPr>
              <a:t> Album </a:t>
            </a:r>
            <a:r>
              <a:rPr lang="nl-NL" sz="6000" err="1">
                <a:latin typeface="+mn-lt"/>
              </a:rPr>
              <a:t>organization</a:t>
            </a:r>
            <a:endParaRPr lang="nl-NL" sz="6000">
              <a:latin typeface="+mn-lt"/>
            </a:endParaRPr>
          </a:p>
          <a:p>
            <a:pPr>
              <a:lnSpc>
                <a:spcPts val="700"/>
              </a:lnSpc>
            </a:pPr>
            <a:endParaRPr lang="en-US" sz="1898"/>
          </a:p>
        </p:txBody>
      </p:sp>
    </p:spTree>
    <p:extLst>
      <p:ext uri="{BB962C8B-B14F-4D97-AF65-F5344CB8AC3E}">
        <p14:creationId xmlns:p14="http://schemas.microsoft.com/office/powerpoint/2010/main" val="274994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1600" err="1"/>
              <a:t>Ready</a:t>
            </a:r>
            <a:r>
              <a:rPr lang="fr-FR" sz="1600"/>
              <a:t>-</a:t>
            </a:r>
            <a:r>
              <a:rPr lang="fr-FR" sz="1600" err="1"/>
              <a:t>to-Run</a:t>
            </a:r>
            <a:r>
              <a:rPr lang="fr-FR" sz="1600"/>
              <a:t> ML </a:t>
            </a:r>
            <a:r>
              <a:rPr lang="fr-FR" sz="1600" err="1"/>
              <a:t>apps</a:t>
            </a:r>
            <a:endParaRPr lang="fr-FR" sz="1600"/>
          </a:p>
        </p:txBody>
      </p:sp>
      <p:sp>
        <p:nvSpPr>
          <p:cNvPr id="12" name="Content Placeholder 11">
            <a:extLst>
              <a:ext uri="{FF2B5EF4-FFF2-40B4-BE49-F238E27FC236}">
                <a16:creationId xmlns:a16="http://schemas.microsoft.com/office/drawing/2014/main" id="{9F341FBB-4BBE-4AAA-A74D-06553E127525}"/>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a:hlinkClick r:id="rId4"/>
          </p:cNvPr>
          <p:cNvPicPr>
            <a:picLocks noChangeAspect="1"/>
          </p:cNvPicPr>
          <p:nvPr/>
        </p:nvPicPr>
        <p:blipFill>
          <a:blip r:embed="rId5"/>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83700" y="4588512"/>
            <a:ext cx="3825086" cy="417037"/>
          </a:xfrm>
          <a:prstGeom prst="rect">
            <a:avLst/>
          </a:prstGeom>
          <a:noFill/>
        </p:spPr>
        <p:txBody>
          <a:bodyPr wrap="none" rtlCol="0">
            <a:spAutoFit/>
          </a:bodyPr>
          <a:lstStyle/>
          <a:p>
            <a:r>
              <a:rPr lang="en-US" sz="1055" i="1"/>
              <a:t>Someone else selected, configured and trained an ML model</a:t>
            </a:r>
            <a:br>
              <a:rPr lang="en-US" sz="1055" i="1"/>
            </a:br>
            <a:r>
              <a:rPr lang="en-US" sz="1055" i="1"/>
              <a:t>and makes it available for you to use against your own data</a:t>
            </a:r>
            <a:endParaRPr lang="nl-NL" sz="1055" i="1" err="1"/>
          </a:p>
        </p:txBody>
      </p:sp>
    </p:spTree>
    <p:extLst>
      <p:ext uri="{BB962C8B-B14F-4D97-AF65-F5344CB8AC3E}">
        <p14:creationId xmlns:p14="http://schemas.microsoft.com/office/powerpoint/2010/main" val="101225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a:solidFill>
                  <a:schemeClr val="accent4">
                    <a:lumMod val="75000"/>
                  </a:schemeClr>
                </a:solidFill>
                <a:latin typeface="Trebuchet MS Bold" charset="0"/>
                <a:cs typeface="Trebuchet MS Bold" charset="0"/>
              </a:rPr>
              <a:t> </a:t>
            </a:r>
            <a:r>
              <a:rPr lang="fr-FR" err="1"/>
              <a:t>Ready</a:t>
            </a:r>
            <a:r>
              <a:rPr lang="fr-FR"/>
              <a:t> to </a:t>
            </a:r>
            <a:r>
              <a:rPr lang="fr-FR" err="1"/>
              <a:t>Run</a:t>
            </a:r>
            <a:r>
              <a:rPr lang="fr-FR"/>
              <a:t> ML </a:t>
            </a:r>
            <a:r>
              <a:rPr lang="fr-FR" err="1"/>
              <a:t>apps</a:t>
            </a:r>
            <a:r>
              <a:rPr lang="fr-FR"/>
              <a:t> – </a:t>
            </a:r>
            <a:r>
              <a:rPr lang="fr-FR" err="1"/>
              <a:t>SaaS</a:t>
            </a:r>
            <a:r>
              <a:rPr lang="fr-FR"/>
              <a:t> </a:t>
            </a:r>
            <a:r>
              <a:rPr lang="fr-FR" err="1"/>
              <a:t>powered</a:t>
            </a:r>
            <a:r>
              <a:rPr lang="fr-FR"/>
              <a:t> by ML</a:t>
            </a:r>
          </a:p>
        </p:txBody>
      </p:sp>
      <p:sp>
        <p:nvSpPr>
          <p:cNvPr id="4" name="Content Placeholder 3">
            <a:extLst>
              <a:ext uri="{FF2B5EF4-FFF2-40B4-BE49-F238E27FC236}">
                <a16:creationId xmlns:a16="http://schemas.microsoft.com/office/drawing/2014/main" id="{EA8A7973-64BD-485E-A91C-E33C194804C1}"/>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a:solidFill>
                  <a:schemeClr val="bg1"/>
                </a:solidFill>
                <a:latin typeface="Trebuchet MS Bold" charset="0"/>
                <a:ea typeface="+mj-ea"/>
                <a:cs typeface="Trebuchet MS Bold" charset="0"/>
              </a:rPr>
              <a:t>#</a:t>
            </a:r>
            <a:r>
              <a:rPr lang="fr-FR" sz="2400" err="1">
                <a:solidFill>
                  <a:schemeClr val="bg1"/>
                </a:solidFill>
                <a:latin typeface="Trebuchet MS Bold" charset="0"/>
                <a:ea typeface="+mj-ea"/>
                <a:cs typeface="Trebuchet MS Bold" charset="0"/>
              </a:rPr>
              <a:t>DevoxxMA</a:t>
            </a:r>
            <a:endParaRPr lang="fr-FR" sz="2400">
              <a:solidFill>
                <a:schemeClr val="bg1"/>
              </a:solidFill>
              <a:latin typeface="Trebuchet MS Bold" charset="0"/>
              <a:ea typeface="+mj-ea"/>
              <a:cs typeface="Trebuchet MS Bold" charset="0"/>
            </a:endParaRPr>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35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a:t>Lucas Jellema</a:t>
            </a:r>
            <a:br>
              <a:rPr lang="en-US">
                <a:cs typeface="Arial"/>
              </a:rPr>
            </a:br>
            <a:r>
              <a:rPr lang="en-US"/>
              <a:t>Architect / Developer</a:t>
            </a:r>
            <a:br>
              <a:rPr lang="en-US">
                <a:cs typeface="Arial"/>
              </a:rPr>
            </a:br>
            <a:br>
              <a:rPr lang="en-US">
                <a:cs typeface="Arial"/>
              </a:rPr>
            </a:br>
            <a:r>
              <a:rPr lang="en-US"/>
              <a:t>1994 started in IT at Oracle </a:t>
            </a:r>
            <a:br>
              <a:rPr lang="en-US">
                <a:cs typeface="Arial"/>
              </a:rPr>
            </a:br>
            <a:r>
              <a:rPr lang="en-US"/>
              <a:t>2002 joined AMIS</a:t>
            </a:r>
            <a:br>
              <a:rPr lang="en-US">
                <a:cs typeface="Arial"/>
              </a:rPr>
            </a:br>
            <a:r>
              <a:rPr lang="en-US"/>
              <a:t>Currently </a:t>
            </a:r>
            <a:r>
              <a:rPr lang="en-US">
                <a:cs typeface="Arial"/>
              </a:rPr>
              <a:t>CTO &amp; Solution Architect</a:t>
            </a:r>
            <a:br>
              <a:rPr lang="en-US">
                <a:ea typeface="+mj-lt"/>
                <a:cs typeface="+mj-lt"/>
              </a:rPr>
            </a:br>
            <a:endParaRPr lang="nl-NL"/>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a:solidFill>
                  <a:schemeClr val="accent4">
                    <a:lumMod val="75000"/>
                  </a:schemeClr>
                </a:solidFill>
                <a:latin typeface="Trebuchet MS Bold" charset="0"/>
                <a:cs typeface="Trebuchet MS Bold" charset="0"/>
              </a:rPr>
              <a:t> </a:t>
            </a:r>
            <a:r>
              <a:rPr lang="fr-FR" err="1"/>
              <a:t>Ready</a:t>
            </a:r>
            <a:r>
              <a:rPr lang="fr-FR"/>
              <a:t> to </a:t>
            </a:r>
            <a:r>
              <a:rPr lang="fr-FR" err="1"/>
              <a:t>Run</a:t>
            </a:r>
            <a:r>
              <a:rPr lang="fr-FR"/>
              <a:t> ML </a:t>
            </a:r>
            <a:r>
              <a:rPr lang="fr-FR" err="1"/>
              <a:t>apps</a:t>
            </a:r>
            <a:r>
              <a:rPr lang="fr-FR"/>
              <a:t> – </a:t>
            </a:r>
            <a:r>
              <a:rPr lang="fr-FR" err="1"/>
              <a:t>SaaS</a:t>
            </a:r>
            <a:r>
              <a:rPr lang="fr-FR"/>
              <a:t> </a:t>
            </a:r>
            <a:r>
              <a:rPr lang="fr-FR" err="1"/>
              <a:t>powered</a:t>
            </a:r>
            <a:r>
              <a:rPr lang="fr-FR"/>
              <a:t> by ML</a:t>
            </a:r>
          </a:p>
        </p:txBody>
      </p:sp>
      <p:sp>
        <p:nvSpPr>
          <p:cNvPr id="4" name="Content Placeholder 3">
            <a:extLst>
              <a:ext uri="{FF2B5EF4-FFF2-40B4-BE49-F238E27FC236}">
                <a16:creationId xmlns:a16="http://schemas.microsoft.com/office/drawing/2014/main" id="{96AEAF19-43AB-4AD4-87BB-A7C397637991}"/>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14D4000-3294-4CD0-8CE2-2D63AA1D5B50}"/>
              </a:ext>
            </a:extLst>
          </p:cNvPr>
          <p:cNvPicPr>
            <a:picLocks noChangeAspect="1"/>
          </p:cNvPicPr>
          <p:nvPr/>
        </p:nvPicPr>
        <p:blipFill>
          <a:blip r:embed="rId7"/>
          <a:stretch>
            <a:fillRect/>
          </a:stretch>
        </p:blipFill>
        <p:spPr>
          <a:xfrm>
            <a:off x="265717" y="2753865"/>
            <a:ext cx="2295408" cy="2236967"/>
          </a:xfrm>
          <a:prstGeom prst="rect">
            <a:avLst/>
          </a:prstGeom>
        </p:spPr>
      </p:pic>
      <p:pic>
        <p:nvPicPr>
          <p:cNvPr id="12" name="Picture 11">
            <a:extLst>
              <a:ext uri="{FF2B5EF4-FFF2-40B4-BE49-F238E27FC236}">
                <a16:creationId xmlns:a16="http://schemas.microsoft.com/office/drawing/2014/main" id="{B98F7174-692D-4B4C-B076-DF60DB0B9BA5}"/>
              </a:ext>
            </a:extLst>
          </p:cNvPr>
          <p:cNvPicPr>
            <a:picLocks noChangeAspect="1"/>
          </p:cNvPicPr>
          <p:nvPr/>
        </p:nvPicPr>
        <p:blipFill>
          <a:blip r:embed="rId8"/>
          <a:stretch>
            <a:fillRect/>
          </a:stretch>
        </p:blipFill>
        <p:spPr>
          <a:xfrm>
            <a:off x="265802" y="1786042"/>
            <a:ext cx="3641921" cy="1063136"/>
          </a:xfrm>
          <a:prstGeom prst="rect">
            <a:avLst/>
          </a:prstGeom>
        </p:spPr>
      </p:pic>
      <p:pic>
        <p:nvPicPr>
          <p:cNvPr id="13" name="Picture 12">
            <a:extLst>
              <a:ext uri="{FF2B5EF4-FFF2-40B4-BE49-F238E27FC236}">
                <a16:creationId xmlns:a16="http://schemas.microsoft.com/office/drawing/2014/main" id="{F537ABE3-4649-45D7-9041-9E747498CB79}"/>
              </a:ext>
            </a:extLst>
          </p:cNvPr>
          <p:cNvPicPr>
            <a:picLocks noChangeAspect="1"/>
          </p:cNvPicPr>
          <p:nvPr/>
        </p:nvPicPr>
        <p:blipFill>
          <a:blip r:embed="rId9"/>
          <a:stretch>
            <a:fillRect/>
          </a:stretch>
        </p:blipFill>
        <p:spPr>
          <a:xfrm>
            <a:off x="265717" y="953705"/>
            <a:ext cx="2587969" cy="831847"/>
          </a:xfrm>
          <a:prstGeom prst="rect">
            <a:avLst/>
          </a:prstGeom>
        </p:spPr>
      </p:pic>
    </p:spTree>
    <p:extLst>
      <p:ext uri="{BB962C8B-B14F-4D97-AF65-F5344CB8AC3E}">
        <p14:creationId xmlns:p14="http://schemas.microsoft.com/office/powerpoint/2010/main" val="2552740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34" fontAlgn="base" hangingPunct="0">
              <a:spcAft>
                <a:spcPct val="0"/>
              </a:spcAft>
            </a:pPr>
            <a:r>
              <a:rPr lang="fr-FR" sz="1600">
                <a:solidFill>
                  <a:schemeClr val="accent4">
                    <a:lumMod val="75000"/>
                  </a:schemeClr>
                </a:solidFill>
                <a:latin typeface="Trebuchet MS Bold" charset="0"/>
                <a:cs typeface="Trebuchet MS Bold" charset="0"/>
              </a:rPr>
              <a:t> </a:t>
            </a:r>
            <a:r>
              <a:rPr lang="fr-FR" sz="1600" err="1"/>
              <a:t>Products</a:t>
            </a:r>
            <a:r>
              <a:rPr lang="fr-FR" sz="1600">
                <a:solidFill>
                  <a:schemeClr val="accent4">
                    <a:lumMod val="75000"/>
                  </a:schemeClr>
                </a:solidFill>
                <a:latin typeface="Trebuchet MS Bold" charset="0"/>
                <a:cs typeface="Trebuchet MS Bold" charset="0"/>
              </a:rPr>
              <a:t> </a:t>
            </a:r>
            <a:r>
              <a:rPr lang="fr-FR" sz="1600" err="1"/>
              <a:t>with</a:t>
            </a:r>
            <a:r>
              <a:rPr lang="fr-FR" sz="1600"/>
              <a:t> ML </a:t>
            </a:r>
            <a:r>
              <a:rPr lang="fr-FR" sz="1600" err="1"/>
              <a:t>inside</a:t>
            </a:r>
            <a:endParaRPr lang="fr-FR" sz="1600"/>
          </a:p>
        </p:txBody>
      </p:sp>
      <p:sp>
        <p:nvSpPr>
          <p:cNvPr id="5" name="Content Placeholder 4">
            <a:extLst>
              <a:ext uri="{FF2B5EF4-FFF2-40B4-BE49-F238E27FC236}">
                <a16:creationId xmlns:a16="http://schemas.microsoft.com/office/drawing/2014/main" id="{C5E5EE18-2B0F-4F98-BCF7-0764D4F738A4}"/>
              </a:ext>
            </a:extLst>
          </p:cNvPr>
          <p:cNvSpPr>
            <a:spLocks noGrp="1"/>
          </p:cNvSpPr>
          <p:nvPr>
            <p:ph idx="1"/>
          </p:nvPr>
        </p:nvSpPr>
        <p:spPr/>
        <p:txBody>
          <a:bodyPr/>
          <a:lstStyle/>
          <a:p>
            <a:endParaRPr lang="en-NL"/>
          </a:p>
        </p:txBody>
      </p:sp>
      <p:pic>
        <p:nvPicPr>
          <p:cNvPr id="1026" name="Picture 2" descr="Image result for amazon e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727" y="1315027"/>
            <a:ext cx="2386843" cy="2386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3446" y="2915810"/>
            <a:ext cx="2588457" cy="1699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21332" y="1268413"/>
            <a:ext cx="2783391" cy="16940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013027" y="3022836"/>
            <a:ext cx="2671892" cy="15034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oracle autonomous database">
            <a:extLst>
              <a:ext uri="{FF2B5EF4-FFF2-40B4-BE49-F238E27FC236}">
                <a16:creationId xmlns:a16="http://schemas.microsoft.com/office/drawing/2014/main" id="{168C1D5F-704D-42D1-8282-C39C2BF08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23" y="3825392"/>
            <a:ext cx="1798033" cy="1039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9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r>
              <a:rPr lang="en-US">
                <a:solidFill>
                  <a:schemeClr val="accent5">
                    <a:lumMod val="50000"/>
                  </a:schemeClr>
                </a:solidFill>
              </a:rPr>
              <a:t>Do It Yourself</a:t>
            </a:r>
          </a:p>
          <a:p>
            <a:r>
              <a:rPr lang="en-US">
                <a:solidFill>
                  <a:schemeClr val="accent5">
                    <a:lumMod val="50000"/>
                  </a:schemeClr>
                </a:solidFill>
              </a:rPr>
              <a:t>Machine Learning</a:t>
            </a:r>
            <a:endParaRPr lang="nl-NL">
              <a:solidFill>
                <a:schemeClr val="accent5">
                  <a:lumMod val="50000"/>
                </a:schemeClr>
              </a:solidFill>
            </a:endParaRPr>
          </a:p>
        </p:txBody>
      </p:sp>
    </p:spTree>
    <p:extLst>
      <p:ext uri="{BB962C8B-B14F-4D97-AF65-F5344CB8AC3E}">
        <p14:creationId xmlns:p14="http://schemas.microsoft.com/office/powerpoint/2010/main" val="3857732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The Data </a:t>
            </a:r>
            <a:r>
              <a:rPr lang="nl-NL" err="1"/>
              <a:t>Science</a:t>
            </a:r>
            <a:r>
              <a:rPr lang="nl-NL"/>
              <a:t> workflow</a:t>
            </a:r>
            <a:endParaRPr lang="en-US"/>
          </a:p>
        </p:txBody>
      </p:sp>
      <p:sp>
        <p:nvSpPr>
          <p:cNvPr id="3" name="Text Placeholder 2"/>
          <p:cNvSpPr>
            <a:spLocks noGrp="1"/>
          </p:cNvSpPr>
          <p:nvPr>
            <p:ph idx="1"/>
          </p:nvPr>
        </p:nvSpPr>
        <p:spPr/>
        <p:txBody>
          <a:bodyPr>
            <a:normAutofit/>
          </a:bodyPr>
          <a:lstStyle/>
          <a:p>
            <a:r>
              <a:rPr lang="nl-NL"/>
              <a:t>Set Business Goal – research scope, </a:t>
            </a:r>
            <a:r>
              <a:rPr lang="nl-NL" err="1"/>
              <a:t>objectives</a:t>
            </a:r>
            <a:endParaRPr lang="nl-NL"/>
          </a:p>
          <a:p>
            <a:r>
              <a:rPr lang="nl-NL" err="1"/>
              <a:t>Gather</a:t>
            </a:r>
            <a:r>
              <a:rPr lang="nl-NL"/>
              <a:t> data</a:t>
            </a:r>
          </a:p>
          <a:p>
            <a:r>
              <a:rPr lang="nl-NL" err="1"/>
              <a:t>Prepare</a:t>
            </a:r>
            <a:r>
              <a:rPr lang="nl-NL"/>
              <a:t> data</a:t>
            </a:r>
          </a:p>
          <a:p>
            <a:pPr lvl="1"/>
            <a:r>
              <a:rPr lang="nl-NL" err="1"/>
              <a:t>Cleanse</a:t>
            </a:r>
            <a:r>
              <a:rPr lang="nl-NL"/>
              <a:t>, </a:t>
            </a:r>
            <a:r>
              <a:rPr lang="nl-NL" err="1"/>
              <a:t>transform</a:t>
            </a:r>
            <a:r>
              <a:rPr lang="nl-NL"/>
              <a:t> (</a:t>
            </a:r>
            <a:r>
              <a:rPr lang="nl-NL" err="1"/>
              <a:t>wrangle</a:t>
            </a:r>
            <a:r>
              <a:rPr lang="nl-NL"/>
              <a:t>), combine (</a:t>
            </a:r>
            <a:r>
              <a:rPr lang="nl-NL" err="1"/>
              <a:t>merge</a:t>
            </a:r>
            <a:r>
              <a:rPr lang="nl-NL"/>
              <a:t>, </a:t>
            </a:r>
            <a:r>
              <a:rPr lang="nl-NL" err="1"/>
              <a:t>enrich</a:t>
            </a:r>
            <a:r>
              <a:rPr lang="nl-NL"/>
              <a:t>)</a:t>
            </a:r>
          </a:p>
          <a:p>
            <a:r>
              <a:rPr lang="nl-NL" err="1"/>
              <a:t>Explore</a:t>
            </a:r>
            <a:r>
              <a:rPr lang="nl-NL"/>
              <a:t> data</a:t>
            </a:r>
          </a:p>
          <a:p>
            <a:r>
              <a:rPr lang="nl-NL">
                <a:solidFill>
                  <a:srgbClr val="002060"/>
                </a:solidFill>
              </a:rPr>
              <a:t>Model Data</a:t>
            </a:r>
          </a:p>
          <a:p>
            <a:pPr lvl="1"/>
            <a:r>
              <a:rPr lang="nl-NL">
                <a:solidFill>
                  <a:srgbClr val="002060"/>
                </a:solidFill>
              </a:rPr>
              <a:t>Select model, train model, test model</a:t>
            </a:r>
          </a:p>
          <a:p>
            <a:r>
              <a:rPr lang="nl-NL"/>
              <a:t>Present </a:t>
            </a:r>
            <a:r>
              <a:rPr lang="nl-NL" err="1"/>
              <a:t>findings</a:t>
            </a:r>
            <a:r>
              <a:rPr lang="nl-NL"/>
              <a:t> </a:t>
            </a:r>
            <a:r>
              <a:rPr lang="nl-NL" err="1"/>
              <a:t>and</a:t>
            </a:r>
            <a:r>
              <a:rPr lang="nl-NL"/>
              <a:t> </a:t>
            </a:r>
            <a:r>
              <a:rPr lang="nl-NL" err="1"/>
              <a:t>recommend</a:t>
            </a:r>
            <a:r>
              <a:rPr lang="nl-NL"/>
              <a:t> next steps</a:t>
            </a:r>
          </a:p>
          <a:p>
            <a:r>
              <a:rPr lang="nl-NL" err="1"/>
              <a:t>Apply</a:t>
            </a:r>
            <a:r>
              <a:rPr lang="nl-NL"/>
              <a:t>:</a:t>
            </a:r>
          </a:p>
          <a:p>
            <a:pPr lvl="1"/>
            <a:r>
              <a:rPr lang="nl-NL"/>
              <a:t>Make </a:t>
            </a:r>
            <a:r>
              <a:rPr lang="nl-NL" err="1"/>
              <a:t>use</a:t>
            </a:r>
            <a:r>
              <a:rPr lang="nl-NL"/>
              <a:t> of </a:t>
            </a:r>
            <a:r>
              <a:rPr lang="nl-NL" err="1"/>
              <a:t>insights</a:t>
            </a:r>
            <a:r>
              <a:rPr lang="nl-NL"/>
              <a:t> in business </a:t>
            </a:r>
            <a:r>
              <a:rPr lang="nl-NL" err="1"/>
              <a:t>decisions</a:t>
            </a:r>
            <a:endParaRPr lang="nl-NL"/>
          </a:p>
          <a:p>
            <a:pPr lvl="1"/>
            <a:r>
              <a:rPr lang="nl-NL" err="1"/>
              <a:t>Automate</a:t>
            </a:r>
            <a:r>
              <a:rPr lang="nl-NL"/>
              <a:t> Data </a:t>
            </a:r>
            <a:r>
              <a:rPr lang="nl-NL" err="1"/>
              <a:t>Gathering</a:t>
            </a:r>
            <a:r>
              <a:rPr lang="nl-NL"/>
              <a:t> &amp; </a:t>
            </a:r>
            <a:r>
              <a:rPr lang="nl-NL" err="1"/>
              <a:t>Preparation</a:t>
            </a:r>
            <a:r>
              <a:rPr lang="nl-NL"/>
              <a:t>, </a:t>
            </a:r>
            <a:r>
              <a:rPr lang="nl-NL" err="1"/>
              <a:t>Deploy</a:t>
            </a:r>
            <a:r>
              <a:rPr lang="nl-NL"/>
              <a:t> Model, </a:t>
            </a:r>
            <a:r>
              <a:rPr lang="nl-NL" err="1"/>
              <a:t>Embed</a:t>
            </a:r>
            <a:r>
              <a:rPr lang="nl-NL"/>
              <a:t> Model in </a:t>
            </a:r>
            <a:r>
              <a:rPr lang="nl-NL" err="1"/>
              <a:t>operational</a:t>
            </a:r>
            <a:r>
              <a:rPr lang="nl-NL"/>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764752" y="1770864"/>
            <a:ext cx="2586633" cy="65990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668" y="1189476"/>
            <a:ext cx="2772130" cy="243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a:t>Data Discovery | exploration</a:t>
            </a:r>
            <a:endParaRPr lang="en-US"/>
          </a:p>
        </p:txBody>
      </p:sp>
      <p:sp>
        <p:nvSpPr>
          <p:cNvPr id="4" name="Content Placeholder 3">
            <a:extLst>
              <a:ext uri="{FF2B5EF4-FFF2-40B4-BE49-F238E27FC236}">
                <a16:creationId xmlns:a16="http://schemas.microsoft.com/office/drawing/2014/main" id="{93598BB6-79A8-4047-B81B-80C1B7F135F1}"/>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24</a:t>
            </a:fld>
            <a:endParaRPr lang="en-US"/>
          </a:p>
        </p:txBody>
      </p:sp>
      <p:graphicFrame>
        <p:nvGraphicFramePr>
          <p:cNvPr id="6" name="Table 5"/>
          <p:cNvGraphicFramePr>
            <a:graphicFrameLocks noGrp="1"/>
          </p:cNvGraphicFramePr>
          <p:nvPr>
            <p:extLst/>
          </p:nvPr>
        </p:nvGraphicFramePr>
        <p:xfrm>
          <a:off x="579735" y="1170204"/>
          <a:ext cx="6950441" cy="3739086"/>
        </p:xfrm>
        <a:graphic>
          <a:graphicData uri="http://schemas.openxmlformats.org/drawingml/2006/table">
            <a:tbl>
              <a:tblPr firstRow="1" bandRow="1">
                <a:tableStyleId>{5C22544A-7EE6-4342-B048-85BDC9FD1C3A}</a:tableStyleId>
              </a:tblPr>
              <a:tblGrid>
                <a:gridCol w="1130009">
                  <a:extLst>
                    <a:ext uri="{9D8B030D-6E8A-4147-A177-3AD203B41FA5}">
                      <a16:colId xmlns:a16="http://schemas.microsoft.com/office/drawing/2014/main" val="20000"/>
                    </a:ext>
                  </a:extLst>
                </a:gridCol>
                <a:gridCol w="954865">
                  <a:extLst>
                    <a:ext uri="{9D8B030D-6E8A-4147-A177-3AD203B41FA5}">
                      <a16:colId xmlns:a16="http://schemas.microsoft.com/office/drawing/2014/main" val="20001"/>
                    </a:ext>
                  </a:extLst>
                </a:gridCol>
                <a:gridCol w="790814">
                  <a:extLst>
                    <a:ext uri="{9D8B030D-6E8A-4147-A177-3AD203B41FA5}">
                      <a16:colId xmlns:a16="http://schemas.microsoft.com/office/drawing/2014/main" val="20002"/>
                    </a:ext>
                  </a:extLst>
                </a:gridCol>
                <a:gridCol w="1078383">
                  <a:extLst>
                    <a:ext uri="{9D8B030D-6E8A-4147-A177-3AD203B41FA5}">
                      <a16:colId xmlns:a16="http://schemas.microsoft.com/office/drawing/2014/main" val="20003"/>
                    </a:ext>
                  </a:extLst>
                </a:gridCol>
                <a:gridCol w="575138">
                  <a:extLst>
                    <a:ext uri="{9D8B030D-6E8A-4147-A177-3AD203B41FA5}">
                      <a16:colId xmlns:a16="http://schemas.microsoft.com/office/drawing/2014/main" val="20004"/>
                    </a:ext>
                  </a:extLst>
                </a:gridCol>
                <a:gridCol w="934599">
                  <a:extLst>
                    <a:ext uri="{9D8B030D-6E8A-4147-A177-3AD203B41FA5}">
                      <a16:colId xmlns:a16="http://schemas.microsoft.com/office/drawing/2014/main" val="20005"/>
                    </a:ext>
                  </a:extLst>
                </a:gridCol>
                <a:gridCol w="1486633">
                  <a:extLst>
                    <a:ext uri="{9D8B030D-6E8A-4147-A177-3AD203B41FA5}">
                      <a16:colId xmlns:a16="http://schemas.microsoft.com/office/drawing/2014/main" val="20006"/>
                    </a:ext>
                  </a:extLst>
                </a:gridCol>
              </a:tblGrid>
              <a:tr h="325745">
                <a:tc>
                  <a:txBody>
                    <a:bodyPr/>
                    <a:lstStyle/>
                    <a:p>
                      <a:r>
                        <a:rPr lang="nl-NL" sz="1700"/>
                        <a:t>A</a:t>
                      </a:r>
                      <a:endParaRPr lang="en-US" sz="1700"/>
                    </a:p>
                  </a:txBody>
                  <a:tcPr marT="34289" marB="34289"/>
                </a:tc>
                <a:tc>
                  <a:txBody>
                    <a:bodyPr/>
                    <a:lstStyle/>
                    <a:p>
                      <a:r>
                        <a:rPr lang="nl-NL" sz="1700"/>
                        <a:t>B</a:t>
                      </a:r>
                      <a:endParaRPr lang="en-US" sz="1700"/>
                    </a:p>
                  </a:txBody>
                  <a:tcPr marT="34289" marB="34289"/>
                </a:tc>
                <a:tc>
                  <a:txBody>
                    <a:bodyPr/>
                    <a:lstStyle/>
                    <a:p>
                      <a:r>
                        <a:rPr lang="nl-NL" sz="1700"/>
                        <a:t>C</a:t>
                      </a:r>
                      <a:endParaRPr lang="en-US" sz="1700"/>
                    </a:p>
                  </a:txBody>
                  <a:tcPr marT="34289" marB="34289"/>
                </a:tc>
                <a:tc>
                  <a:txBody>
                    <a:bodyPr/>
                    <a:lstStyle/>
                    <a:p>
                      <a:r>
                        <a:rPr lang="nl-NL" sz="1700"/>
                        <a:t>D</a:t>
                      </a:r>
                      <a:endParaRPr lang="en-US" sz="1700"/>
                    </a:p>
                  </a:txBody>
                  <a:tcPr marT="34289" marB="34289"/>
                </a:tc>
                <a:tc>
                  <a:txBody>
                    <a:bodyPr/>
                    <a:lstStyle/>
                    <a:p>
                      <a:r>
                        <a:rPr lang="nl-NL" sz="1700"/>
                        <a:t>E</a:t>
                      </a:r>
                      <a:endParaRPr lang="en-US" sz="1700"/>
                    </a:p>
                  </a:txBody>
                  <a:tcPr marT="34289" marB="34289"/>
                </a:tc>
                <a:tc>
                  <a:txBody>
                    <a:bodyPr/>
                    <a:lstStyle/>
                    <a:p>
                      <a:r>
                        <a:rPr lang="nl-NL" sz="1700"/>
                        <a:t>F</a:t>
                      </a:r>
                      <a:endParaRPr lang="en-US" sz="1700"/>
                    </a:p>
                  </a:txBody>
                  <a:tcPr marT="34289" marB="34289"/>
                </a:tc>
                <a:tc>
                  <a:txBody>
                    <a:bodyPr/>
                    <a:lstStyle/>
                    <a:p>
                      <a:r>
                        <a:rPr lang="nl-NL" sz="1700"/>
                        <a:t>G</a:t>
                      </a:r>
                      <a:endParaRPr lang="en-US" sz="1700"/>
                    </a:p>
                  </a:txBody>
                  <a:tcPr marT="34289" marB="34289"/>
                </a:tc>
                <a:extLst>
                  <a:ext uri="{0D108BD9-81ED-4DB2-BD59-A6C34878D82A}">
                    <a16:rowId xmlns:a16="http://schemas.microsoft.com/office/drawing/2014/main" val="10000"/>
                  </a:ext>
                </a:extLst>
              </a:tr>
              <a:tr h="344514">
                <a:tc>
                  <a:txBody>
                    <a:bodyPr/>
                    <a:lstStyle/>
                    <a:p>
                      <a:r>
                        <a:rPr lang="en-US" sz="1700"/>
                        <a:t>1104534</a:t>
                      </a:r>
                    </a:p>
                  </a:txBody>
                  <a:tcPr marT="34289" marB="34289"/>
                </a:tc>
                <a:tc>
                  <a:txBody>
                    <a:bodyPr/>
                    <a:lstStyle/>
                    <a:p>
                      <a:r>
                        <a:rPr lang="nl-NL" sz="1700"/>
                        <a:t>ZTR</a:t>
                      </a:r>
                      <a:endParaRPr lang="en-US" sz="1700"/>
                    </a:p>
                  </a:txBody>
                  <a:tcPr marT="34289" marB="34289"/>
                </a:tc>
                <a:tc>
                  <a:txBody>
                    <a:bodyPr/>
                    <a:lstStyle/>
                    <a:p>
                      <a:r>
                        <a:rPr lang="nl-NL" sz="1700"/>
                        <a:t>0.1</a:t>
                      </a:r>
                      <a:endParaRPr lang="en-US" sz="1700"/>
                    </a:p>
                  </a:txBody>
                  <a:tcPr marT="34289" marB="34289"/>
                </a:tc>
                <a:tc>
                  <a:txBody>
                    <a:bodyPr/>
                    <a:lstStyle/>
                    <a:p>
                      <a:r>
                        <a:rPr lang="nl-NL" sz="1700"/>
                        <a:t>anijs</a:t>
                      </a:r>
                      <a:endParaRPr lang="en-US" sz="1700"/>
                    </a:p>
                  </a:txBody>
                  <a:tcPr marT="34289" marB="34289"/>
                </a:tc>
                <a:tc>
                  <a:txBody>
                    <a:bodyPr/>
                    <a:lstStyle/>
                    <a:p>
                      <a:r>
                        <a:rPr lang="nl-NL" sz="1700"/>
                        <a:t>2</a:t>
                      </a:r>
                      <a:endParaRPr lang="en-US" sz="1700"/>
                    </a:p>
                  </a:txBody>
                  <a:tcPr marT="34289" marB="34289"/>
                </a:tc>
                <a:tc>
                  <a:txBody>
                    <a:bodyPr/>
                    <a:lstStyle/>
                    <a:p>
                      <a:r>
                        <a:rPr lang="nl-NL" sz="1700"/>
                        <a:t>36</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1"/>
                  </a:ext>
                </a:extLst>
              </a:tr>
              <a:tr h="344514">
                <a:tc>
                  <a:txBody>
                    <a:bodyPr/>
                    <a:lstStyle/>
                    <a:p>
                      <a:r>
                        <a:rPr lang="en-US" sz="1700"/>
                        <a:t>631148</a:t>
                      </a:r>
                    </a:p>
                  </a:txBody>
                  <a:tcPr marT="34289" marB="34289"/>
                </a:tc>
                <a:tc>
                  <a:txBody>
                    <a:bodyPr/>
                    <a:lstStyle/>
                    <a:p>
                      <a:r>
                        <a:rPr lang="nl-NL" sz="1700"/>
                        <a:t>ESE</a:t>
                      </a:r>
                      <a:endParaRPr lang="en-US" sz="1700"/>
                    </a:p>
                  </a:txBody>
                  <a:tcPr marT="34289" marB="34289"/>
                </a:tc>
                <a:tc>
                  <a:txBody>
                    <a:bodyPr/>
                    <a:lstStyle/>
                    <a:p>
                      <a:r>
                        <a:rPr lang="nl-NL" sz="1700"/>
                        <a:t>132</a:t>
                      </a:r>
                      <a:endParaRPr lang="en-US" sz="1700"/>
                    </a:p>
                  </a:txBody>
                  <a:tcPr marT="34289" marB="34289"/>
                </a:tc>
                <a:tc>
                  <a:txBody>
                    <a:bodyPr/>
                    <a:lstStyle/>
                    <a:p>
                      <a:r>
                        <a:rPr lang="nl-NL" sz="1700"/>
                        <a:t>rivier</a:t>
                      </a:r>
                      <a:endParaRPr lang="en-US" sz="1700"/>
                    </a:p>
                  </a:txBody>
                  <a:tcPr marT="34289" marB="34289"/>
                </a:tc>
                <a:tc>
                  <a:txBody>
                    <a:bodyPr/>
                    <a:lstStyle/>
                    <a:p>
                      <a:r>
                        <a:rPr lang="nl-NL" sz="1700"/>
                        <a:t>0</a:t>
                      </a:r>
                      <a:endParaRPr lang="en-US" sz="1700"/>
                    </a:p>
                  </a:txBody>
                  <a:tcPr marT="34289" marB="34289"/>
                </a:tc>
                <a:tc>
                  <a:txBody>
                    <a:bodyPr/>
                    <a:lstStyle/>
                    <a:p>
                      <a:r>
                        <a:rPr lang="nl-NL" sz="1700"/>
                        <a:t>21</a:t>
                      </a:r>
                      <a:endParaRPr lang="en-US" sz="1700"/>
                    </a:p>
                  </a:txBody>
                  <a:tcPr marT="34289" marB="34289"/>
                </a:tc>
                <a:tc>
                  <a:txBody>
                    <a:bodyPr/>
                    <a:lstStyle/>
                    <a:p>
                      <a:r>
                        <a:rPr lang="nl-NL" sz="1700"/>
                        <a:t>S</a:t>
                      </a:r>
                      <a:endParaRPr lang="en-US" sz="1700"/>
                    </a:p>
                  </a:txBody>
                  <a:tcPr marT="34289" marB="34289"/>
                </a:tc>
                <a:extLst>
                  <a:ext uri="{0D108BD9-81ED-4DB2-BD59-A6C34878D82A}">
                    <a16:rowId xmlns:a16="http://schemas.microsoft.com/office/drawing/2014/main" val="10002"/>
                  </a:ext>
                </a:extLst>
              </a:tr>
              <a:tr h="325745">
                <a:tc>
                  <a:txBody>
                    <a:bodyPr/>
                    <a:lstStyle/>
                    <a:p>
                      <a:r>
                        <a:rPr lang="en-US" sz="1700"/>
                        <a:t>-3</a:t>
                      </a:r>
                    </a:p>
                  </a:txBody>
                  <a:tcPr marT="34289" marB="34289"/>
                </a:tc>
                <a:tc>
                  <a:txBody>
                    <a:bodyPr/>
                    <a:lstStyle/>
                    <a:p>
                      <a:r>
                        <a:rPr lang="nl-NL" sz="1700"/>
                        <a:t>WGN</a:t>
                      </a:r>
                      <a:endParaRPr lang="en-US" sz="1700"/>
                    </a:p>
                  </a:txBody>
                  <a:tcPr marT="34289" marB="34289"/>
                </a:tc>
                <a:tc>
                  <a:txBody>
                    <a:bodyPr/>
                    <a:lstStyle/>
                    <a:p>
                      <a:r>
                        <a:rPr lang="nl-NL" sz="1700"/>
                        <a:t>71</a:t>
                      </a:r>
                      <a:endParaRPr lang="en-US" sz="1700"/>
                    </a:p>
                  </a:txBody>
                  <a:tcPr marT="34289" marB="34289"/>
                </a:tc>
                <a:tc>
                  <a:txBody>
                    <a:bodyPr/>
                    <a:lstStyle/>
                    <a:p>
                      <a:r>
                        <a:rPr lang="nl-NL" sz="1700"/>
                        <a:t>appel</a:t>
                      </a:r>
                      <a:endParaRPr lang="en-US" sz="1700"/>
                    </a:p>
                  </a:txBody>
                  <a:tcPr marT="34289" marB="34289"/>
                </a:tc>
                <a:tc>
                  <a:txBody>
                    <a:bodyPr/>
                    <a:lstStyle/>
                    <a:p>
                      <a:r>
                        <a:rPr lang="nl-NL" sz="1700"/>
                        <a:t>0</a:t>
                      </a:r>
                      <a:endParaRPr lang="en-US" sz="1700"/>
                    </a:p>
                  </a:txBody>
                  <a:tcPr marT="34289" marB="34289"/>
                </a:tc>
                <a:tc>
                  <a:txBody>
                    <a:bodyPr/>
                    <a:lstStyle/>
                    <a:p>
                      <a:r>
                        <a:rPr lang="nl-NL" sz="1700"/>
                        <a:t>1</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3"/>
                  </a:ext>
                </a:extLst>
              </a:tr>
              <a:tr h="344514">
                <a:tc>
                  <a:txBody>
                    <a:bodyPr/>
                    <a:lstStyle/>
                    <a:p>
                      <a:r>
                        <a:rPr lang="en-US" sz="1700"/>
                        <a:t>1262300</a:t>
                      </a:r>
                    </a:p>
                  </a:txBody>
                  <a:tcPr marT="34289" marB="34289"/>
                </a:tc>
                <a:tc>
                  <a:txBody>
                    <a:bodyPr/>
                    <a:lstStyle/>
                    <a:p>
                      <a:r>
                        <a:rPr lang="nl-NL" sz="1700"/>
                        <a:t>ZTR</a:t>
                      </a:r>
                      <a:endParaRPr lang="en-US" sz="1700"/>
                    </a:p>
                  </a:txBody>
                  <a:tcPr marT="34289" marB="34289"/>
                </a:tc>
                <a:tc>
                  <a:txBody>
                    <a:bodyPr/>
                    <a:lstStyle/>
                    <a:p>
                      <a:r>
                        <a:rPr lang="nl-NL" sz="1700"/>
                        <a:t>56</a:t>
                      </a:r>
                      <a:endParaRPr lang="en-US" sz="1700"/>
                    </a:p>
                  </a:txBody>
                  <a:tcPr marT="34289" marB="34289"/>
                </a:tc>
                <a:tc>
                  <a:txBody>
                    <a:bodyPr/>
                    <a:lstStyle/>
                    <a:p>
                      <a:r>
                        <a:rPr lang="nl-NL" sz="1700"/>
                        <a:t>zes</a:t>
                      </a:r>
                      <a:endParaRPr lang="en-US" sz="1700"/>
                    </a:p>
                  </a:txBody>
                  <a:tcPr marT="34289" marB="34289"/>
                </a:tc>
                <a:tc>
                  <a:txBody>
                    <a:bodyPr/>
                    <a:lstStyle/>
                    <a:p>
                      <a:r>
                        <a:rPr lang="nl-NL" sz="1700"/>
                        <a:t>2</a:t>
                      </a:r>
                      <a:endParaRPr lang="en-US" sz="1700"/>
                    </a:p>
                  </a:txBody>
                  <a:tcPr marT="34289" marB="34289"/>
                </a:tc>
                <a:tc>
                  <a:txBody>
                    <a:bodyPr/>
                    <a:lstStyle/>
                    <a:p>
                      <a:r>
                        <a:rPr lang="nl-NL" sz="1700"/>
                        <a:t>41</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4"/>
                  </a:ext>
                </a:extLst>
              </a:tr>
              <a:tr h="344514">
                <a:tc>
                  <a:txBody>
                    <a:bodyPr/>
                    <a:lstStyle/>
                    <a:p>
                      <a:r>
                        <a:rPr lang="en-US" sz="1700"/>
                        <a:t>315529</a:t>
                      </a:r>
                    </a:p>
                  </a:txBody>
                  <a:tcPr marT="34289" marB="34289"/>
                </a:tc>
                <a:tc>
                  <a:txBody>
                    <a:bodyPr/>
                    <a:lstStyle/>
                    <a:p>
                      <a:r>
                        <a:rPr lang="nl-NL" sz="1700"/>
                        <a:t>HVN</a:t>
                      </a:r>
                      <a:endParaRPr lang="en-US" sz="1700"/>
                    </a:p>
                  </a:txBody>
                  <a:tcPr marT="34289" marB="34289"/>
                </a:tc>
                <a:tc>
                  <a:txBody>
                    <a:bodyPr/>
                    <a:lstStyle/>
                    <a:p>
                      <a:r>
                        <a:rPr lang="nl-NL" sz="1700"/>
                        <a:t>1290</a:t>
                      </a:r>
                      <a:endParaRPr lang="en-US" sz="1700"/>
                    </a:p>
                  </a:txBody>
                  <a:tcPr marT="34289" marB="34289"/>
                </a:tc>
                <a:tc>
                  <a:txBody>
                    <a:bodyPr/>
                    <a:lstStyle/>
                    <a:p>
                      <a:r>
                        <a:rPr lang="nl-NL" sz="1700"/>
                        <a:t>hamer</a:t>
                      </a:r>
                      <a:endParaRPr lang="en-US" sz="1700"/>
                    </a:p>
                  </a:txBody>
                  <a:tcPr marT="34289" marB="34289"/>
                </a:tc>
                <a:tc>
                  <a:txBody>
                    <a:bodyPr/>
                    <a:lstStyle/>
                    <a:p>
                      <a:r>
                        <a:rPr lang="nl-NL" sz="1700"/>
                        <a:t>0</a:t>
                      </a:r>
                      <a:endParaRPr lang="en-US" sz="1700"/>
                    </a:p>
                  </a:txBody>
                  <a:tcPr marT="34289" marB="34289"/>
                </a:tc>
                <a:tc>
                  <a:txBody>
                    <a:bodyPr/>
                    <a:lstStyle/>
                    <a:p>
                      <a:r>
                        <a:rPr lang="nl-NL" sz="1700"/>
                        <a:t>11</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5"/>
                  </a:ext>
                </a:extLst>
              </a:tr>
              <a:tr h="344514">
                <a:tc>
                  <a:txBody>
                    <a:bodyPr/>
                    <a:lstStyle/>
                    <a:p>
                      <a:r>
                        <a:rPr lang="en-US" sz="1700"/>
                        <a:t>788914</a:t>
                      </a:r>
                    </a:p>
                  </a:txBody>
                  <a:tcPr marT="34289" marB="34289"/>
                </a:tc>
                <a:tc>
                  <a:txBody>
                    <a:bodyPr/>
                    <a:lstStyle/>
                    <a:p>
                      <a:r>
                        <a:rPr lang="nl-NL" sz="1700"/>
                        <a:t>ASM</a:t>
                      </a:r>
                      <a:endParaRPr lang="en-US" sz="1700"/>
                    </a:p>
                  </a:txBody>
                  <a:tcPr marT="34289" marB="34289"/>
                </a:tc>
                <a:tc>
                  <a:txBody>
                    <a:bodyPr/>
                    <a:lstStyle/>
                    <a:p>
                      <a:r>
                        <a:rPr lang="nl-NL" sz="1700"/>
                        <a:t>676</a:t>
                      </a:r>
                      <a:endParaRPr lang="en-US" sz="1700"/>
                    </a:p>
                  </a:txBody>
                  <a:tcPr marT="34289" marB="34289"/>
                </a:tc>
                <a:tc>
                  <a:txBody>
                    <a:bodyPr/>
                    <a:lstStyle/>
                    <a:p>
                      <a:r>
                        <a:rPr lang="nl-NL" sz="1700"/>
                        <a:t>zwaluw</a:t>
                      </a:r>
                      <a:endParaRPr lang="en-US" sz="1700"/>
                    </a:p>
                  </a:txBody>
                  <a:tcPr marT="34289" marB="34289"/>
                </a:tc>
                <a:tc>
                  <a:txBody>
                    <a:bodyPr/>
                    <a:lstStyle/>
                    <a:p>
                      <a:r>
                        <a:rPr lang="nl-NL" sz="1700"/>
                        <a:t>0</a:t>
                      </a:r>
                      <a:endParaRPr lang="en-US" sz="1700"/>
                    </a:p>
                  </a:txBody>
                  <a:tcPr marT="34289" marB="34289"/>
                </a:tc>
                <a:tc>
                  <a:txBody>
                    <a:bodyPr/>
                    <a:lstStyle/>
                    <a:p>
                      <a:r>
                        <a:rPr lang="nl-NL" sz="1700"/>
                        <a:t>26</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6"/>
                  </a:ext>
                </a:extLst>
              </a:tr>
              <a:tr h="344514">
                <a:tc>
                  <a:txBody>
                    <a:bodyPr/>
                    <a:lstStyle/>
                    <a:p>
                      <a:r>
                        <a:rPr lang="en-US" sz="1700"/>
                        <a:t>157762</a:t>
                      </a:r>
                    </a:p>
                  </a:txBody>
                  <a:tcPr marT="34289" marB="34289"/>
                </a:tc>
                <a:tc>
                  <a:txBody>
                    <a:bodyPr/>
                    <a:lstStyle/>
                    <a:p>
                      <a:r>
                        <a:rPr lang="nl-NL" sz="1700"/>
                        <a:t>HVN</a:t>
                      </a:r>
                      <a:endParaRPr lang="en-US" sz="1700"/>
                    </a:p>
                  </a:txBody>
                  <a:tcPr marT="34289" marB="34289"/>
                </a:tc>
                <a:tc>
                  <a:txBody>
                    <a:bodyPr/>
                    <a:lstStyle/>
                    <a:p>
                      <a:r>
                        <a:rPr lang="nl-NL" sz="1700"/>
                        <a:t>9482</a:t>
                      </a:r>
                      <a:endParaRPr lang="en-US" sz="1700"/>
                    </a:p>
                  </a:txBody>
                  <a:tcPr marT="34289" marB="34289"/>
                </a:tc>
                <a:tc>
                  <a:txBody>
                    <a:bodyPr/>
                    <a:lstStyle/>
                    <a:p>
                      <a:r>
                        <a:rPr lang="nl-NL" sz="1700"/>
                        <a:t>wie</a:t>
                      </a:r>
                      <a:endParaRPr lang="en-US" sz="1700"/>
                    </a:p>
                  </a:txBody>
                  <a:tcPr marT="34289" marB="34289"/>
                </a:tc>
                <a:tc>
                  <a:txBody>
                    <a:bodyPr/>
                    <a:lstStyle/>
                    <a:p>
                      <a:r>
                        <a:rPr lang="nl-NL" sz="1700"/>
                        <a:t>0</a:t>
                      </a:r>
                      <a:endParaRPr lang="en-US" sz="1700"/>
                    </a:p>
                  </a:txBody>
                  <a:tcPr marT="34289" marB="34289"/>
                </a:tc>
                <a:tc>
                  <a:txBody>
                    <a:bodyPr/>
                    <a:lstStyle/>
                    <a:p>
                      <a:r>
                        <a:rPr lang="nl-NL" sz="1700"/>
                        <a:t>6</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7"/>
                  </a:ext>
                </a:extLst>
              </a:tr>
              <a:tr h="344514">
                <a:tc>
                  <a:txBody>
                    <a:bodyPr/>
                    <a:lstStyle/>
                    <a:p>
                      <a:r>
                        <a:rPr lang="en-US" sz="1700"/>
                        <a:t>946681</a:t>
                      </a:r>
                    </a:p>
                  </a:txBody>
                  <a:tcPr marT="34289" marB="34289"/>
                </a:tc>
                <a:tc>
                  <a:txBody>
                    <a:bodyPr/>
                    <a:lstStyle/>
                    <a:p>
                      <a:r>
                        <a:rPr lang="nl-NL" sz="1700"/>
                        <a:t>DHG</a:t>
                      </a:r>
                      <a:endParaRPr lang="en-US" sz="1700"/>
                    </a:p>
                  </a:txBody>
                  <a:tcPr marT="34289" marB="34289"/>
                </a:tc>
                <a:tc>
                  <a:txBody>
                    <a:bodyPr/>
                    <a:lstStyle/>
                    <a:p>
                      <a:r>
                        <a:rPr lang="nl-NL" sz="1700"/>
                        <a:t>42</a:t>
                      </a:r>
                      <a:endParaRPr lang="en-US" sz="1700"/>
                    </a:p>
                  </a:txBody>
                  <a:tcPr marT="34289" marB="34289"/>
                </a:tc>
                <a:tc>
                  <a:txBody>
                    <a:bodyPr/>
                    <a:lstStyle/>
                    <a:p>
                      <a:r>
                        <a:rPr lang="nl-NL" sz="1700"/>
                        <a:t>rond</a:t>
                      </a:r>
                      <a:endParaRPr lang="en-US" sz="1700"/>
                    </a:p>
                  </a:txBody>
                  <a:tcPr marT="34289" marB="34289"/>
                </a:tc>
                <a:tc>
                  <a:txBody>
                    <a:bodyPr/>
                    <a:lstStyle/>
                    <a:p>
                      <a:r>
                        <a:rPr lang="nl-NL" sz="1700"/>
                        <a:t>1</a:t>
                      </a:r>
                      <a:endParaRPr lang="en-US" sz="1700"/>
                    </a:p>
                  </a:txBody>
                  <a:tcPr marT="34289" marB="34289"/>
                </a:tc>
                <a:tc>
                  <a:txBody>
                    <a:bodyPr/>
                    <a:lstStyle/>
                    <a:p>
                      <a:r>
                        <a:rPr lang="nl-NL" sz="1700"/>
                        <a:t>31</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8"/>
                  </a:ext>
                </a:extLst>
              </a:tr>
              <a:tr h="344514">
                <a:tc>
                  <a:txBody>
                    <a:bodyPr/>
                    <a:lstStyle/>
                    <a:p>
                      <a:r>
                        <a:rPr lang="en-US" sz="1700"/>
                        <a:t>-31539</a:t>
                      </a:r>
                    </a:p>
                  </a:txBody>
                  <a:tcPr marT="34289" marB="34289"/>
                </a:tc>
                <a:tc>
                  <a:txBody>
                    <a:bodyPr/>
                    <a:lstStyle/>
                    <a:p>
                      <a:r>
                        <a:rPr lang="nl-NL" sz="1700"/>
                        <a:t>WGN</a:t>
                      </a:r>
                      <a:endParaRPr lang="en-US" sz="1700"/>
                    </a:p>
                  </a:txBody>
                  <a:tcPr marT="34289" marB="34289"/>
                </a:tc>
                <a:tc>
                  <a:txBody>
                    <a:bodyPr/>
                    <a:lstStyle/>
                    <a:p>
                      <a:r>
                        <a:rPr lang="nl-NL" sz="1700"/>
                        <a:t>2423</a:t>
                      </a:r>
                      <a:endParaRPr lang="en-US" sz="1700"/>
                    </a:p>
                  </a:txBody>
                  <a:tcPr marT="34289" marB="34289"/>
                </a:tc>
                <a:tc>
                  <a:txBody>
                    <a:bodyPr/>
                    <a:lstStyle/>
                    <a:p>
                      <a:r>
                        <a:rPr lang="nl-NL" sz="1700"/>
                        <a:t>bruin</a:t>
                      </a:r>
                      <a:endParaRPr lang="en-US" sz="1700"/>
                    </a:p>
                  </a:txBody>
                  <a:tcPr marT="34289" marB="34289"/>
                </a:tc>
                <a:tc>
                  <a:txBody>
                    <a:bodyPr/>
                    <a:lstStyle/>
                    <a:p>
                      <a:r>
                        <a:rPr lang="nl-NL" sz="1700"/>
                        <a:t>0</a:t>
                      </a:r>
                      <a:endParaRPr lang="en-US" sz="1700"/>
                    </a:p>
                  </a:txBody>
                  <a:tcPr marT="34289" marB="34289"/>
                </a:tc>
                <a:tc>
                  <a:txBody>
                    <a:bodyPr/>
                    <a:lstStyle/>
                    <a:p>
                      <a:r>
                        <a:rPr lang="nl-NL" sz="1700"/>
                        <a:t>0</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9"/>
                  </a:ext>
                </a:extLst>
              </a:tr>
              <a:tr h="325745">
                <a:tc>
                  <a:txBody>
                    <a:bodyPr/>
                    <a:lstStyle/>
                    <a:p>
                      <a:r>
                        <a:rPr lang="en-US" sz="1700"/>
                        <a:t>47338</a:t>
                      </a:r>
                    </a:p>
                  </a:txBody>
                  <a:tcPr marT="34289" marB="34289"/>
                </a:tc>
                <a:tc>
                  <a:txBody>
                    <a:bodyPr/>
                    <a:lstStyle/>
                    <a:p>
                      <a:r>
                        <a:rPr lang="nl-NL" sz="1700"/>
                        <a:t>HVN</a:t>
                      </a:r>
                      <a:endParaRPr lang="en-US" sz="1700"/>
                    </a:p>
                  </a:txBody>
                  <a:tcPr marT="34289" marB="34289"/>
                </a:tc>
                <a:tc>
                  <a:txBody>
                    <a:bodyPr/>
                    <a:lstStyle/>
                    <a:p>
                      <a:r>
                        <a:rPr lang="nl-NL" sz="1700"/>
                        <a:t>54</a:t>
                      </a:r>
                      <a:endParaRPr lang="en-US" sz="1700"/>
                    </a:p>
                  </a:txBody>
                  <a:tcPr marT="34289" marB="34289"/>
                </a:tc>
                <a:tc>
                  <a:txBody>
                    <a:bodyPr/>
                    <a:lstStyle/>
                    <a:p>
                      <a:r>
                        <a:rPr lang="nl-NL" sz="1700"/>
                        <a:t>hamer</a:t>
                      </a:r>
                      <a:endParaRPr lang="en-US" sz="1700"/>
                    </a:p>
                  </a:txBody>
                  <a:tcPr marT="34289" marB="34289"/>
                </a:tc>
                <a:tc>
                  <a:txBody>
                    <a:bodyPr/>
                    <a:lstStyle/>
                    <a:p>
                      <a:r>
                        <a:rPr lang="nl-NL" sz="1700"/>
                        <a:t>0</a:t>
                      </a:r>
                      <a:endParaRPr lang="en-US" sz="1700"/>
                    </a:p>
                  </a:txBody>
                  <a:tcPr marT="34289" marB="34289"/>
                </a:tc>
                <a:tc>
                  <a:txBody>
                    <a:bodyPr/>
                    <a:lstStyle/>
                    <a:p>
                      <a:r>
                        <a:rPr lang="nl-NL" sz="1700"/>
                        <a:t>16</a:t>
                      </a:r>
                      <a:endParaRPr lang="en-US" sz="1700"/>
                    </a:p>
                  </a:txBody>
                  <a:tcPr marT="34289" marB="34289"/>
                </a:tc>
                <a:tc>
                  <a:txBody>
                    <a:bodyPr/>
                    <a:lstStyle/>
                    <a:p>
                      <a:r>
                        <a:rPr lang="nl-NL" sz="1700"/>
                        <a:t>P</a:t>
                      </a:r>
                      <a:endParaRPr lang="en-US" sz="1700"/>
                    </a:p>
                  </a:txBody>
                  <a:tcPr marT="34289" marB="34289"/>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841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err="1"/>
              <a:t>Scatter</a:t>
            </a:r>
            <a:r>
              <a:rPr lang="nl-NL"/>
              <a:t> Plot</a:t>
            </a:r>
            <a:br>
              <a:rPr lang="nl-NL"/>
            </a:br>
            <a:r>
              <a:rPr lang="nl-NL" err="1"/>
              <a:t>Attribute</a:t>
            </a:r>
            <a:r>
              <a:rPr lang="nl-NL"/>
              <a:t> F (Y-</a:t>
            </a:r>
            <a:r>
              <a:rPr lang="nl-NL" err="1"/>
              <a:t>axis</a:t>
            </a:r>
            <a:r>
              <a:rPr lang="nl-NL"/>
              <a:t>)</a:t>
            </a:r>
            <a:r>
              <a:rPr lang="nl-NL" err="1"/>
              <a:t>vs</a:t>
            </a:r>
            <a:r>
              <a:rPr lang="nl-NL"/>
              <a:t> </a:t>
            </a:r>
            <a:r>
              <a:rPr lang="nl-NL" err="1"/>
              <a:t>Attribute</a:t>
            </a:r>
            <a:r>
              <a:rPr lang="nl-NL"/>
              <a:t> A</a:t>
            </a:r>
            <a:endParaRPr lang="en-US"/>
          </a:p>
        </p:txBody>
      </p:sp>
      <p:sp>
        <p:nvSpPr>
          <p:cNvPr id="5" name="Content Placeholder 4">
            <a:extLst>
              <a:ext uri="{FF2B5EF4-FFF2-40B4-BE49-F238E27FC236}">
                <a16:creationId xmlns:a16="http://schemas.microsoft.com/office/drawing/2014/main" id="{8032ECA5-BCE4-4316-B2F4-5D6D7DC76480}"/>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25</a:t>
            </a:fld>
            <a:endParaRPr lang="en-US"/>
          </a:p>
        </p:txBody>
      </p:sp>
      <p:graphicFrame>
        <p:nvGraphicFramePr>
          <p:cNvPr id="4" name="Chart 3"/>
          <p:cNvGraphicFramePr/>
          <p:nvPr>
            <p:extLst/>
          </p:nvPr>
        </p:nvGraphicFramePr>
        <p:xfrm>
          <a:off x="225022" y="1277878"/>
          <a:ext cx="7016521" cy="370144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8762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err="1"/>
              <a:t>Scatter</a:t>
            </a:r>
            <a:r>
              <a:rPr lang="nl-NL"/>
              <a:t> Plot</a:t>
            </a:r>
            <a:br>
              <a:rPr lang="nl-NL"/>
            </a:br>
            <a:r>
              <a:rPr lang="nl-NL" err="1"/>
              <a:t>Attribute</a:t>
            </a:r>
            <a:r>
              <a:rPr lang="nl-NL"/>
              <a:t> F (Y-</a:t>
            </a:r>
            <a:r>
              <a:rPr lang="nl-NL" err="1"/>
              <a:t>axis</a:t>
            </a:r>
            <a:r>
              <a:rPr lang="nl-NL"/>
              <a:t>)</a:t>
            </a:r>
            <a:r>
              <a:rPr lang="nl-NL" err="1"/>
              <a:t>vs</a:t>
            </a:r>
            <a:r>
              <a:rPr lang="nl-NL"/>
              <a:t> </a:t>
            </a:r>
            <a:r>
              <a:rPr lang="nl-NL" err="1"/>
              <a:t>Attribute</a:t>
            </a:r>
            <a:r>
              <a:rPr lang="nl-NL"/>
              <a:t> A</a:t>
            </a:r>
            <a:endParaRPr lang="en-US"/>
          </a:p>
        </p:txBody>
      </p:sp>
      <p:sp>
        <p:nvSpPr>
          <p:cNvPr id="6" name="Content Placeholder 5">
            <a:extLst>
              <a:ext uri="{FF2B5EF4-FFF2-40B4-BE49-F238E27FC236}">
                <a16:creationId xmlns:a16="http://schemas.microsoft.com/office/drawing/2014/main" id="{9E3B79FF-81B4-46F1-B313-49E1B3452F9F}"/>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26</a:t>
            </a:fld>
            <a:endParaRPr lang="en-US"/>
          </a:p>
        </p:txBody>
      </p:sp>
      <p:graphicFrame>
        <p:nvGraphicFramePr>
          <p:cNvPr id="4" name="Chart 3"/>
          <p:cNvGraphicFramePr/>
          <p:nvPr>
            <p:extLst/>
          </p:nvPr>
        </p:nvGraphicFramePr>
        <p:xfrm>
          <a:off x="655317" y="1245732"/>
          <a:ext cx="6979333" cy="368537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789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a:t>Data Discovery – </a:t>
            </a:r>
            <a:r>
              <a:rPr lang="nl-NL" err="1"/>
              <a:t>Attributes</a:t>
            </a:r>
            <a:r>
              <a:rPr lang="nl-NL"/>
              <a:t> </a:t>
            </a:r>
            <a:r>
              <a:rPr lang="nl-NL" err="1"/>
              <a:t>identified</a:t>
            </a:r>
            <a:endParaRPr lang="en-US"/>
          </a:p>
        </p:txBody>
      </p:sp>
      <p:sp>
        <p:nvSpPr>
          <p:cNvPr id="4" name="Content Placeholder 3">
            <a:extLst>
              <a:ext uri="{FF2B5EF4-FFF2-40B4-BE49-F238E27FC236}">
                <a16:creationId xmlns:a16="http://schemas.microsoft.com/office/drawing/2014/main" id="{E3D69AA1-69D7-41DD-B3A1-C320105F921C}"/>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27</a:t>
            </a:fld>
            <a:endParaRPr lang="en-US"/>
          </a:p>
        </p:txBody>
      </p:sp>
      <p:graphicFrame>
        <p:nvGraphicFramePr>
          <p:cNvPr id="6" name="Table 5"/>
          <p:cNvGraphicFramePr>
            <a:graphicFrameLocks noGrp="1"/>
          </p:cNvGraphicFramePr>
          <p:nvPr>
            <p:extLst/>
          </p:nvPr>
        </p:nvGraphicFramePr>
        <p:xfrm>
          <a:off x="587772" y="1101075"/>
          <a:ext cx="7287973" cy="3863318"/>
        </p:xfrm>
        <a:graphic>
          <a:graphicData uri="http://schemas.openxmlformats.org/drawingml/2006/table">
            <a:tbl>
              <a:tblPr firstRow="1" bandRow="1">
                <a:tableStyleId>{5C22544A-7EE6-4342-B048-85BDC9FD1C3A}</a:tableStyleId>
              </a:tblPr>
              <a:tblGrid>
                <a:gridCol w="1184886">
                  <a:extLst>
                    <a:ext uri="{9D8B030D-6E8A-4147-A177-3AD203B41FA5}">
                      <a16:colId xmlns:a16="http://schemas.microsoft.com/office/drawing/2014/main" val="20000"/>
                    </a:ext>
                  </a:extLst>
                </a:gridCol>
                <a:gridCol w="850469">
                  <a:extLst>
                    <a:ext uri="{9D8B030D-6E8A-4147-A177-3AD203B41FA5}">
                      <a16:colId xmlns:a16="http://schemas.microsoft.com/office/drawing/2014/main" val="20001"/>
                    </a:ext>
                  </a:extLst>
                </a:gridCol>
                <a:gridCol w="829218">
                  <a:extLst>
                    <a:ext uri="{9D8B030D-6E8A-4147-A177-3AD203B41FA5}">
                      <a16:colId xmlns:a16="http://schemas.microsoft.com/office/drawing/2014/main" val="20002"/>
                    </a:ext>
                  </a:extLst>
                </a:gridCol>
                <a:gridCol w="1130752">
                  <a:extLst>
                    <a:ext uri="{9D8B030D-6E8A-4147-A177-3AD203B41FA5}">
                      <a16:colId xmlns:a16="http://schemas.microsoft.com/office/drawing/2014/main" val="20003"/>
                    </a:ext>
                  </a:extLst>
                </a:gridCol>
                <a:gridCol w="979986">
                  <a:extLst>
                    <a:ext uri="{9D8B030D-6E8A-4147-A177-3AD203B41FA5}">
                      <a16:colId xmlns:a16="http://schemas.microsoft.com/office/drawing/2014/main" val="20004"/>
                    </a:ext>
                  </a:extLst>
                </a:gridCol>
                <a:gridCol w="678451">
                  <a:extLst>
                    <a:ext uri="{9D8B030D-6E8A-4147-A177-3AD203B41FA5}">
                      <a16:colId xmlns:a16="http://schemas.microsoft.com/office/drawing/2014/main" val="20005"/>
                    </a:ext>
                  </a:extLst>
                </a:gridCol>
                <a:gridCol w="1634211">
                  <a:extLst>
                    <a:ext uri="{9D8B030D-6E8A-4147-A177-3AD203B41FA5}">
                      <a16:colId xmlns:a16="http://schemas.microsoft.com/office/drawing/2014/main" val="20006"/>
                    </a:ext>
                  </a:extLst>
                </a:gridCol>
              </a:tblGrid>
              <a:tr h="582912">
                <a:tc>
                  <a:txBody>
                    <a:bodyPr/>
                    <a:lstStyle/>
                    <a:p>
                      <a:r>
                        <a:rPr lang="nl-NL" sz="1700"/>
                        <a:t>Time of </a:t>
                      </a:r>
                      <a:r>
                        <a:rPr lang="nl-NL" sz="1700" err="1"/>
                        <a:t>Birth</a:t>
                      </a:r>
                      <a:endParaRPr lang="en-US" sz="1700"/>
                    </a:p>
                  </a:txBody>
                  <a:tcPr marT="34289" marB="34289"/>
                </a:tc>
                <a:tc>
                  <a:txBody>
                    <a:bodyPr/>
                    <a:lstStyle/>
                    <a:p>
                      <a:r>
                        <a:rPr lang="nl-NL" sz="1700"/>
                        <a:t>City</a:t>
                      </a:r>
                      <a:endParaRPr lang="en-US" sz="1700"/>
                    </a:p>
                  </a:txBody>
                  <a:tcPr marT="34289" marB="34289"/>
                </a:tc>
                <a:tc>
                  <a:txBody>
                    <a:bodyPr/>
                    <a:lstStyle/>
                    <a:p>
                      <a:r>
                        <a:rPr lang="en-US" sz="1700"/>
                        <a:t>?</a:t>
                      </a:r>
                    </a:p>
                  </a:txBody>
                  <a:tcPr marT="34289" marB="34289"/>
                </a:tc>
                <a:tc>
                  <a:txBody>
                    <a:bodyPr/>
                    <a:lstStyle/>
                    <a:p>
                      <a:r>
                        <a:rPr lang="nl-NL" sz="1700"/>
                        <a:t>?</a:t>
                      </a:r>
                      <a:endParaRPr lang="en-US" sz="1700"/>
                    </a:p>
                  </a:txBody>
                  <a:tcPr marT="34289" marB="34289"/>
                </a:tc>
                <a:tc>
                  <a:txBody>
                    <a:bodyPr/>
                    <a:lstStyle/>
                    <a:p>
                      <a:r>
                        <a:rPr lang="nl-NL" sz="1700"/>
                        <a:t>#</a:t>
                      </a:r>
                      <a:r>
                        <a:rPr lang="nl-NL" sz="1700" err="1"/>
                        <a:t>Kids</a:t>
                      </a:r>
                      <a:endParaRPr lang="en-US" sz="1700"/>
                    </a:p>
                  </a:txBody>
                  <a:tcPr marT="34289" marB="34289"/>
                </a:tc>
                <a:tc>
                  <a:txBody>
                    <a:bodyPr/>
                    <a:lstStyle/>
                    <a:p>
                      <a:r>
                        <a:rPr lang="nl-NL" sz="1700"/>
                        <a:t>Age</a:t>
                      </a:r>
                      <a:endParaRPr lang="en-US" sz="1700"/>
                    </a:p>
                  </a:txBody>
                  <a:tcPr marT="34289" marB="34289"/>
                </a:tc>
                <a:tc>
                  <a:txBody>
                    <a:bodyPr/>
                    <a:lstStyle/>
                    <a:p>
                      <a:r>
                        <a:rPr lang="nl-NL" sz="1700"/>
                        <a:t>Level of </a:t>
                      </a:r>
                      <a:r>
                        <a:rPr lang="nl-NL" sz="1700" err="1"/>
                        <a:t>Education</a:t>
                      </a:r>
                      <a:endParaRPr lang="en-US" sz="1700"/>
                    </a:p>
                  </a:txBody>
                  <a:tcPr marT="34289" marB="34289"/>
                </a:tc>
                <a:extLst>
                  <a:ext uri="{0D108BD9-81ED-4DB2-BD59-A6C34878D82A}">
                    <a16:rowId xmlns:a16="http://schemas.microsoft.com/office/drawing/2014/main" val="10000"/>
                  </a:ext>
                </a:extLst>
              </a:tr>
              <a:tr h="325745">
                <a:tc>
                  <a:txBody>
                    <a:bodyPr/>
                    <a:lstStyle/>
                    <a:p>
                      <a:r>
                        <a:rPr lang="en-US" sz="1700"/>
                        <a:t>1104534</a:t>
                      </a:r>
                    </a:p>
                  </a:txBody>
                  <a:tcPr marT="34289" marB="34289"/>
                </a:tc>
                <a:tc>
                  <a:txBody>
                    <a:bodyPr/>
                    <a:lstStyle/>
                    <a:p>
                      <a:r>
                        <a:rPr lang="nl-NL" sz="1700"/>
                        <a:t>ZTR</a:t>
                      </a:r>
                      <a:endParaRPr lang="en-US" sz="1700"/>
                    </a:p>
                  </a:txBody>
                  <a:tcPr marT="34289" marB="34289"/>
                </a:tc>
                <a:tc>
                  <a:txBody>
                    <a:bodyPr/>
                    <a:lstStyle/>
                    <a:p>
                      <a:r>
                        <a:rPr lang="nl-NL" sz="1700"/>
                        <a:t>0.1</a:t>
                      </a:r>
                      <a:endParaRPr lang="en-US" sz="1700"/>
                    </a:p>
                  </a:txBody>
                  <a:tcPr marT="34289" marB="34289"/>
                </a:tc>
                <a:tc>
                  <a:txBody>
                    <a:bodyPr/>
                    <a:lstStyle/>
                    <a:p>
                      <a:r>
                        <a:rPr lang="nl-NL" sz="1700"/>
                        <a:t>anijs</a:t>
                      </a:r>
                      <a:endParaRPr lang="en-US" sz="1700"/>
                    </a:p>
                  </a:txBody>
                  <a:tcPr marT="34289" marB="34289"/>
                </a:tc>
                <a:tc>
                  <a:txBody>
                    <a:bodyPr/>
                    <a:lstStyle/>
                    <a:p>
                      <a:r>
                        <a:rPr lang="nl-NL" sz="1700"/>
                        <a:t>2</a:t>
                      </a:r>
                      <a:endParaRPr lang="en-US" sz="1700"/>
                    </a:p>
                  </a:txBody>
                  <a:tcPr marT="34289" marB="34289"/>
                </a:tc>
                <a:tc>
                  <a:txBody>
                    <a:bodyPr/>
                    <a:lstStyle/>
                    <a:p>
                      <a:r>
                        <a:rPr lang="nl-NL" sz="1700"/>
                        <a:t>36</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1"/>
                  </a:ext>
                </a:extLst>
              </a:tr>
              <a:tr h="325745">
                <a:tc>
                  <a:txBody>
                    <a:bodyPr/>
                    <a:lstStyle/>
                    <a:p>
                      <a:r>
                        <a:rPr lang="en-US" sz="1700"/>
                        <a:t>631148</a:t>
                      </a:r>
                    </a:p>
                  </a:txBody>
                  <a:tcPr marT="34289" marB="34289"/>
                </a:tc>
                <a:tc>
                  <a:txBody>
                    <a:bodyPr/>
                    <a:lstStyle/>
                    <a:p>
                      <a:r>
                        <a:rPr lang="nl-NL" sz="1700"/>
                        <a:t>ESE</a:t>
                      </a:r>
                      <a:endParaRPr lang="en-US" sz="1700"/>
                    </a:p>
                  </a:txBody>
                  <a:tcPr marT="34289" marB="34289"/>
                </a:tc>
                <a:tc>
                  <a:txBody>
                    <a:bodyPr/>
                    <a:lstStyle/>
                    <a:p>
                      <a:r>
                        <a:rPr lang="nl-NL" sz="1700"/>
                        <a:t>132</a:t>
                      </a:r>
                      <a:endParaRPr lang="en-US" sz="1700"/>
                    </a:p>
                  </a:txBody>
                  <a:tcPr marT="34289" marB="34289"/>
                </a:tc>
                <a:tc>
                  <a:txBody>
                    <a:bodyPr/>
                    <a:lstStyle/>
                    <a:p>
                      <a:r>
                        <a:rPr lang="nl-NL" sz="1700"/>
                        <a:t>rivier</a:t>
                      </a:r>
                      <a:endParaRPr lang="en-US" sz="1700"/>
                    </a:p>
                  </a:txBody>
                  <a:tcPr marT="34289" marB="34289"/>
                </a:tc>
                <a:tc>
                  <a:txBody>
                    <a:bodyPr/>
                    <a:lstStyle/>
                    <a:p>
                      <a:r>
                        <a:rPr lang="nl-NL" sz="1700"/>
                        <a:t>0</a:t>
                      </a:r>
                      <a:endParaRPr lang="en-US" sz="1700"/>
                    </a:p>
                  </a:txBody>
                  <a:tcPr marT="34289" marB="34289"/>
                </a:tc>
                <a:tc>
                  <a:txBody>
                    <a:bodyPr/>
                    <a:lstStyle/>
                    <a:p>
                      <a:r>
                        <a:rPr lang="nl-NL" sz="1700"/>
                        <a:t>21</a:t>
                      </a:r>
                      <a:endParaRPr lang="en-US" sz="1700"/>
                    </a:p>
                  </a:txBody>
                  <a:tcPr marT="34289" marB="34289"/>
                </a:tc>
                <a:tc>
                  <a:txBody>
                    <a:bodyPr/>
                    <a:lstStyle/>
                    <a:p>
                      <a:r>
                        <a:rPr lang="nl-NL" sz="1700"/>
                        <a:t>S</a:t>
                      </a:r>
                      <a:endParaRPr lang="en-US" sz="1700"/>
                    </a:p>
                  </a:txBody>
                  <a:tcPr marT="34289" marB="34289"/>
                </a:tc>
                <a:extLst>
                  <a:ext uri="{0D108BD9-81ED-4DB2-BD59-A6C34878D82A}">
                    <a16:rowId xmlns:a16="http://schemas.microsoft.com/office/drawing/2014/main" val="10002"/>
                  </a:ext>
                </a:extLst>
              </a:tr>
              <a:tr h="325745">
                <a:tc>
                  <a:txBody>
                    <a:bodyPr/>
                    <a:lstStyle/>
                    <a:p>
                      <a:r>
                        <a:rPr lang="en-US" sz="1700"/>
                        <a:t>-3</a:t>
                      </a:r>
                    </a:p>
                  </a:txBody>
                  <a:tcPr marT="34289" marB="34289"/>
                </a:tc>
                <a:tc>
                  <a:txBody>
                    <a:bodyPr/>
                    <a:lstStyle/>
                    <a:p>
                      <a:r>
                        <a:rPr lang="nl-NL" sz="1700"/>
                        <a:t>WGN</a:t>
                      </a:r>
                      <a:endParaRPr lang="en-US" sz="1700"/>
                    </a:p>
                  </a:txBody>
                  <a:tcPr marT="34289" marB="34289"/>
                </a:tc>
                <a:tc>
                  <a:txBody>
                    <a:bodyPr/>
                    <a:lstStyle/>
                    <a:p>
                      <a:r>
                        <a:rPr lang="nl-NL" sz="1700"/>
                        <a:t>71</a:t>
                      </a:r>
                      <a:endParaRPr lang="en-US" sz="1700"/>
                    </a:p>
                  </a:txBody>
                  <a:tcPr marT="34289" marB="34289"/>
                </a:tc>
                <a:tc>
                  <a:txBody>
                    <a:bodyPr/>
                    <a:lstStyle/>
                    <a:p>
                      <a:r>
                        <a:rPr lang="nl-NL" sz="1700"/>
                        <a:t>appel</a:t>
                      </a:r>
                      <a:endParaRPr lang="en-US" sz="1700"/>
                    </a:p>
                  </a:txBody>
                  <a:tcPr marT="34289" marB="34289"/>
                </a:tc>
                <a:tc>
                  <a:txBody>
                    <a:bodyPr/>
                    <a:lstStyle/>
                    <a:p>
                      <a:r>
                        <a:rPr lang="nl-NL" sz="1700"/>
                        <a:t>0</a:t>
                      </a:r>
                      <a:endParaRPr lang="en-US" sz="1700"/>
                    </a:p>
                  </a:txBody>
                  <a:tcPr marT="34289" marB="34289"/>
                </a:tc>
                <a:tc>
                  <a:txBody>
                    <a:bodyPr/>
                    <a:lstStyle/>
                    <a:p>
                      <a:r>
                        <a:rPr lang="nl-NL" sz="1700"/>
                        <a:t>1</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3"/>
                  </a:ext>
                </a:extLst>
              </a:tr>
              <a:tr h="325745">
                <a:tc>
                  <a:txBody>
                    <a:bodyPr/>
                    <a:lstStyle/>
                    <a:p>
                      <a:r>
                        <a:rPr lang="en-US" sz="1700"/>
                        <a:t>1262300</a:t>
                      </a:r>
                    </a:p>
                  </a:txBody>
                  <a:tcPr marT="34289" marB="34289"/>
                </a:tc>
                <a:tc>
                  <a:txBody>
                    <a:bodyPr/>
                    <a:lstStyle/>
                    <a:p>
                      <a:r>
                        <a:rPr lang="nl-NL" sz="1700"/>
                        <a:t>ZTR</a:t>
                      </a:r>
                      <a:endParaRPr lang="en-US" sz="1700"/>
                    </a:p>
                  </a:txBody>
                  <a:tcPr marT="34289" marB="34289"/>
                </a:tc>
                <a:tc>
                  <a:txBody>
                    <a:bodyPr/>
                    <a:lstStyle/>
                    <a:p>
                      <a:r>
                        <a:rPr lang="nl-NL" sz="1700"/>
                        <a:t>56</a:t>
                      </a:r>
                      <a:endParaRPr lang="en-US" sz="1700"/>
                    </a:p>
                  </a:txBody>
                  <a:tcPr marT="34289" marB="34289"/>
                </a:tc>
                <a:tc>
                  <a:txBody>
                    <a:bodyPr/>
                    <a:lstStyle/>
                    <a:p>
                      <a:r>
                        <a:rPr lang="nl-NL" sz="1700"/>
                        <a:t>zes</a:t>
                      </a:r>
                      <a:endParaRPr lang="en-US" sz="1700"/>
                    </a:p>
                  </a:txBody>
                  <a:tcPr marT="34289" marB="34289"/>
                </a:tc>
                <a:tc>
                  <a:txBody>
                    <a:bodyPr/>
                    <a:lstStyle/>
                    <a:p>
                      <a:r>
                        <a:rPr lang="nl-NL" sz="1700"/>
                        <a:t>2</a:t>
                      </a:r>
                      <a:endParaRPr lang="en-US" sz="1700"/>
                    </a:p>
                  </a:txBody>
                  <a:tcPr marT="34289" marB="34289"/>
                </a:tc>
                <a:tc>
                  <a:txBody>
                    <a:bodyPr/>
                    <a:lstStyle/>
                    <a:p>
                      <a:r>
                        <a:rPr lang="nl-NL" sz="1700"/>
                        <a:t>41</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4"/>
                  </a:ext>
                </a:extLst>
              </a:tr>
              <a:tr h="325745">
                <a:tc>
                  <a:txBody>
                    <a:bodyPr/>
                    <a:lstStyle/>
                    <a:p>
                      <a:r>
                        <a:rPr lang="en-US" sz="1700"/>
                        <a:t>315529</a:t>
                      </a:r>
                    </a:p>
                  </a:txBody>
                  <a:tcPr marT="34289" marB="34289"/>
                </a:tc>
                <a:tc>
                  <a:txBody>
                    <a:bodyPr/>
                    <a:lstStyle/>
                    <a:p>
                      <a:r>
                        <a:rPr lang="nl-NL" sz="1700"/>
                        <a:t>HVN</a:t>
                      </a:r>
                      <a:endParaRPr lang="en-US" sz="1700"/>
                    </a:p>
                  </a:txBody>
                  <a:tcPr marT="34289" marB="34289"/>
                </a:tc>
                <a:tc>
                  <a:txBody>
                    <a:bodyPr/>
                    <a:lstStyle/>
                    <a:p>
                      <a:r>
                        <a:rPr lang="nl-NL" sz="1700"/>
                        <a:t>1290</a:t>
                      </a:r>
                      <a:endParaRPr lang="en-US" sz="1700"/>
                    </a:p>
                  </a:txBody>
                  <a:tcPr marT="34289" marB="34289"/>
                </a:tc>
                <a:tc>
                  <a:txBody>
                    <a:bodyPr/>
                    <a:lstStyle/>
                    <a:p>
                      <a:r>
                        <a:rPr lang="nl-NL" sz="1700"/>
                        <a:t>hamer</a:t>
                      </a:r>
                      <a:endParaRPr lang="en-US" sz="1700"/>
                    </a:p>
                  </a:txBody>
                  <a:tcPr marT="34289" marB="34289"/>
                </a:tc>
                <a:tc>
                  <a:txBody>
                    <a:bodyPr/>
                    <a:lstStyle/>
                    <a:p>
                      <a:r>
                        <a:rPr lang="nl-NL" sz="1700"/>
                        <a:t>0</a:t>
                      </a:r>
                      <a:endParaRPr lang="en-US" sz="1700"/>
                    </a:p>
                  </a:txBody>
                  <a:tcPr marT="34289" marB="34289"/>
                </a:tc>
                <a:tc>
                  <a:txBody>
                    <a:bodyPr/>
                    <a:lstStyle/>
                    <a:p>
                      <a:r>
                        <a:rPr lang="nl-NL" sz="1700"/>
                        <a:t>11</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5"/>
                  </a:ext>
                </a:extLst>
              </a:tr>
              <a:tr h="325745">
                <a:tc>
                  <a:txBody>
                    <a:bodyPr/>
                    <a:lstStyle/>
                    <a:p>
                      <a:r>
                        <a:rPr lang="en-US" sz="1700"/>
                        <a:t>788914</a:t>
                      </a:r>
                    </a:p>
                  </a:txBody>
                  <a:tcPr marT="34289" marB="34289"/>
                </a:tc>
                <a:tc>
                  <a:txBody>
                    <a:bodyPr/>
                    <a:lstStyle/>
                    <a:p>
                      <a:r>
                        <a:rPr lang="nl-NL" sz="1700"/>
                        <a:t>ASM</a:t>
                      </a:r>
                      <a:endParaRPr lang="en-US" sz="1700"/>
                    </a:p>
                  </a:txBody>
                  <a:tcPr marT="34289" marB="34289"/>
                </a:tc>
                <a:tc>
                  <a:txBody>
                    <a:bodyPr/>
                    <a:lstStyle/>
                    <a:p>
                      <a:r>
                        <a:rPr lang="nl-NL" sz="1700"/>
                        <a:t>676</a:t>
                      </a:r>
                      <a:endParaRPr lang="en-US" sz="1700"/>
                    </a:p>
                  </a:txBody>
                  <a:tcPr marT="34289" marB="34289"/>
                </a:tc>
                <a:tc>
                  <a:txBody>
                    <a:bodyPr/>
                    <a:lstStyle/>
                    <a:p>
                      <a:r>
                        <a:rPr lang="nl-NL" sz="1700"/>
                        <a:t>zwaluw</a:t>
                      </a:r>
                      <a:endParaRPr lang="en-US" sz="1700"/>
                    </a:p>
                  </a:txBody>
                  <a:tcPr marT="34289" marB="34289"/>
                </a:tc>
                <a:tc>
                  <a:txBody>
                    <a:bodyPr/>
                    <a:lstStyle/>
                    <a:p>
                      <a:r>
                        <a:rPr lang="nl-NL" sz="1700"/>
                        <a:t>0</a:t>
                      </a:r>
                      <a:endParaRPr lang="en-US" sz="1700"/>
                    </a:p>
                  </a:txBody>
                  <a:tcPr marT="34289" marB="34289"/>
                </a:tc>
                <a:tc>
                  <a:txBody>
                    <a:bodyPr/>
                    <a:lstStyle/>
                    <a:p>
                      <a:r>
                        <a:rPr lang="nl-NL" sz="1700"/>
                        <a:t>26</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6"/>
                  </a:ext>
                </a:extLst>
              </a:tr>
              <a:tr h="325745">
                <a:tc>
                  <a:txBody>
                    <a:bodyPr/>
                    <a:lstStyle/>
                    <a:p>
                      <a:r>
                        <a:rPr lang="en-US" sz="1700"/>
                        <a:t>157762</a:t>
                      </a:r>
                    </a:p>
                  </a:txBody>
                  <a:tcPr marT="34289" marB="34289"/>
                </a:tc>
                <a:tc>
                  <a:txBody>
                    <a:bodyPr/>
                    <a:lstStyle/>
                    <a:p>
                      <a:r>
                        <a:rPr lang="nl-NL" sz="1700"/>
                        <a:t>HVN</a:t>
                      </a:r>
                      <a:endParaRPr lang="en-US" sz="1700"/>
                    </a:p>
                  </a:txBody>
                  <a:tcPr marT="34289" marB="34289"/>
                </a:tc>
                <a:tc>
                  <a:txBody>
                    <a:bodyPr/>
                    <a:lstStyle/>
                    <a:p>
                      <a:r>
                        <a:rPr lang="nl-NL" sz="1700"/>
                        <a:t>9482</a:t>
                      </a:r>
                      <a:endParaRPr lang="en-US" sz="1700"/>
                    </a:p>
                  </a:txBody>
                  <a:tcPr marT="34289" marB="34289"/>
                </a:tc>
                <a:tc>
                  <a:txBody>
                    <a:bodyPr/>
                    <a:lstStyle/>
                    <a:p>
                      <a:r>
                        <a:rPr lang="nl-NL" sz="1700"/>
                        <a:t>wie</a:t>
                      </a:r>
                      <a:endParaRPr lang="en-US" sz="1700"/>
                    </a:p>
                  </a:txBody>
                  <a:tcPr marT="34289" marB="34289"/>
                </a:tc>
                <a:tc>
                  <a:txBody>
                    <a:bodyPr/>
                    <a:lstStyle/>
                    <a:p>
                      <a:r>
                        <a:rPr lang="nl-NL" sz="1700"/>
                        <a:t>0</a:t>
                      </a:r>
                      <a:endParaRPr lang="en-US" sz="1700"/>
                    </a:p>
                  </a:txBody>
                  <a:tcPr marT="34289" marB="34289"/>
                </a:tc>
                <a:tc>
                  <a:txBody>
                    <a:bodyPr/>
                    <a:lstStyle/>
                    <a:p>
                      <a:r>
                        <a:rPr lang="nl-NL" sz="1700"/>
                        <a:t>6</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7"/>
                  </a:ext>
                </a:extLst>
              </a:tr>
              <a:tr h="325745">
                <a:tc>
                  <a:txBody>
                    <a:bodyPr/>
                    <a:lstStyle/>
                    <a:p>
                      <a:r>
                        <a:rPr lang="en-US" sz="1700"/>
                        <a:t>946681</a:t>
                      </a:r>
                    </a:p>
                  </a:txBody>
                  <a:tcPr marT="34289" marB="34289"/>
                </a:tc>
                <a:tc>
                  <a:txBody>
                    <a:bodyPr/>
                    <a:lstStyle/>
                    <a:p>
                      <a:r>
                        <a:rPr lang="nl-NL" sz="1700"/>
                        <a:t>DHG</a:t>
                      </a:r>
                      <a:endParaRPr lang="en-US" sz="1700"/>
                    </a:p>
                  </a:txBody>
                  <a:tcPr marT="34289" marB="34289"/>
                </a:tc>
                <a:tc>
                  <a:txBody>
                    <a:bodyPr/>
                    <a:lstStyle/>
                    <a:p>
                      <a:r>
                        <a:rPr lang="nl-NL" sz="1700"/>
                        <a:t>42</a:t>
                      </a:r>
                      <a:endParaRPr lang="en-US" sz="1700"/>
                    </a:p>
                  </a:txBody>
                  <a:tcPr marT="34289" marB="34289"/>
                </a:tc>
                <a:tc>
                  <a:txBody>
                    <a:bodyPr/>
                    <a:lstStyle/>
                    <a:p>
                      <a:r>
                        <a:rPr lang="nl-NL" sz="1700"/>
                        <a:t>rond</a:t>
                      </a:r>
                      <a:endParaRPr lang="en-US" sz="1700"/>
                    </a:p>
                  </a:txBody>
                  <a:tcPr marT="34289" marB="34289"/>
                </a:tc>
                <a:tc>
                  <a:txBody>
                    <a:bodyPr/>
                    <a:lstStyle/>
                    <a:p>
                      <a:r>
                        <a:rPr lang="nl-NL" sz="1700"/>
                        <a:t>1</a:t>
                      </a:r>
                      <a:endParaRPr lang="en-US" sz="1700"/>
                    </a:p>
                  </a:txBody>
                  <a:tcPr marT="34289" marB="34289"/>
                </a:tc>
                <a:tc>
                  <a:txBody>
                    <a:bodyPr/>
                    <a:lstStyle/>
                    <a:p>
                      <a:r>
                        <a:rPr lang="nl-NL" sz="1700"/>
                        <a:t>31</a:t>
                      </a:r>
                      <a:endParaRPr lang="en-US" sz="1700"/>
                    </a:p>
                  </a:txBody>
                  <a:tcPr marT="34289" marB="34289"/>
                </a:tc>
                <a:tc>
                  <a:txBody>
                    <a:bodyPr/>
                    <a:lstStyle/>
                    <a:p>
                      <a:r>
                        <a:rPr lang="nl-NL" sz="1700"/>
                        <a:t>T</a:t>
                      </a:r>
                      <a:endParaRPr lang="en-US" sz="1700"/>
                    </a:p>
                  </a:txBody>
                  <a:tcPr marT="34289" marB="34289"/>
                </a:tc>
                <a:extLst>
                  <a:ext uri="{0D108BD9-81ED-4DB2-BD59-A6C34878D82A}">
                    <a16:rowId xmlns:a16="http://schemas.microsoft.com/office/drawing/2014/main" val="10008"/>
                  </a:ext>
                </a:extLst>
              </a:tr>
              <a:tr h="325745">
                <a:tc>
                  <a:txBody>
                    <a:bodyPr/>
                    <a:lstStyle/>
                    <a:p>
                      <a:r>
                        <a:rPr lang="en-US" sz="1700"/>
                        <a:t>-31539</a:t>
                      </a:r>
                    </a:p>
                  </a:txBody>
                  <a:tcPr marT="34289" marB="34289"/>
                </a:tc>
                <a:tc>
                  <a:txBody>
                    <a:bodyPr/>
                    <a:lstStyle/>
                    <a:p>
                      <a:r>
                        <a:rPr lang="nl-NL" sz="1700"/>
                        <a:t>WGN</a:t>
                      </a:r>
                      <a:endParaRPr lang="en-US" sz="1700"/>
                    </a:p>
                  </a:txBody>
                  <a:tcPr marT="34289" marB="34289"/>
                </a:tc>
                <a:tc>
                  <a:txBody>
                    <a:bodyPr/>
                    <a:lstStyle/>
                    <a:p>
                      <a:r>
                        <a:rPr lang="nl-NL" sz="1700"/>
                        <a:t>2423</a:t>
                      </a:r>
                      <a:endParaRPr lang="en-US" sz="1700"/>
                    </a:p>
                  </a:txBody>
                  <a:tcPr marT="34289" marB="34289"/>
                </a:tc>
                <a:tc>
                  <a:txBody>
                    <a:bodyPr/>
                    <a:lstStyle/>
                    <a:p>
                      <a:r>
                        <a:rPr lang="nl-NL" sz="1700"/>
                        <a:t>bruin</a:t>
                      </a:r>
                      <a:endParaRPr lang="en-US" sz="1700"/>
                    </a:p>
                  </a:txBody>
                  <a:tcPr marT="34289" marB="34289"/>
                </a:tc>
                <a:tc>
                  <a:txBody>
                    <a:bodyPr/>
                    <a:lstStyle/>
                    <a:p>
                      <a:r>
                        <a:rPr lang="nl-NL" sz="1700"/>
                        <a:t>0</a:t>
                      </a:r>
                      <a:endParaRPr lang="en-US" sz="1700"/>
                    </a:p>
                  </a:txBody>
                  <a:tcPr marT="34289" marB="34289"/>
                </a:tc>
                <a:tc>
                  <a:txBody>
                    <a:bodyPr/>
                    <a:lstStyle/>
                    <a:p>
                      <a:r>
                        <a:rPr lang="nl-NL" sz="1700"/>
                        <a:t>0</a:t>
                      </a:r>
                      <a:endParaRPr lang="en-US" sz="1700"/>
                    </a:p>
                  </a:txBody>
                  <a:tcPr marT="34289" marB="34289"/>
                </a:tc>
                <a:tc>
                  <a:txBody>
                    <a:bodyPr/>
                    <a:lstStyle/>
                    <a:p>
                      <a:r>
                        <a:rPr lang="nl-NL" sz="1700"/>
                        <a:t>-</a:t>
                      </a:r>
                      <a:endParaRPr lang="en-US" sz="1700"/>
                    </a:p>
                  </a:txBody>
                  <a:tcPr marT="34289" marB="34289"/>
                </a:tc>
                <a:extLst>
                  <a:ext uri="{0D108BD9-81ED-4DB2-BD59-A6C34878D82A}">
                    <a16:rowId xmlns:a16="http://schemas.microsoft.com/office/drawing/2014/main" val="10009"/>
                  </a:ext>
                </a:extLst>
              </a:tr>
              <a:tr h="325745">
                <a:tc>
                  <a:txBody>
                    <a:bodyPr/>
                    <a:lstStyle/>
                    <a:p>
                      <a:r>
                        <a:rPr lang="en-US" sz="1700"/>
                        <a:t>47338</a:t>
                      </a:r>
                    </a:p>
                  </a:txBody>
                  <a:tcPr marT="34289" marB="34289"/>
                </a:tc>
                <a:tc>
                  <a:txBody>
                    <a:bodyPr/>
                    <a:lstStyle/>
                    <a:p>
                      <a:r>
                        <a:rPr lang="nl-NL" sz="1700"/>
                        <a:t>HVN</a:t>
                      </a:r>
                      <a:endParaRPr lang="en-US" sz="1700"/>
                    </a:p>
                  </a:txBody>
                  <a:tcPr marT="34289" marB="34289"/>
                </a:tc>
                <a:tc>
                  <a:txBody>
                    <a:bodyPr/>
                    <a:lstStyle/>
                    <a:p>
                      <a:r>
                        <a:rPr lang="nl-NL" sz="1700"/>
                        <a:t>54</a:t>
                      </a:r>
                      <a:endParaRPr lang="en-US" sz="1700"/>
                    </a:p>
                  </a:txBody>
                  <a:tcPr marT="34289" marB="34289"/>
                </a:tc>
                <a:tc>
                  <a:txBody>
                    <a:bodyPr/>
                    <a:lstStyle/>
                    <a:p>
                      <a:r>
                        <a:rPr lang="nl-NL" sz="1700"/>
                        <a:t>hamer</a:t>
                      </a:r>
                      <a:endParaRPr lang="en-US" sz="1700"/>
                    </a:p>
                  </a:txBody>
                  <a:tcPr marT="34289" marB="34289"/>
                </a:tc>
                <a:tc>
                  <a:txBody>
                    <a:bodyPr/>
                    <a:lstStyle/>
                    <a:p>
                      <a:r>
                        <a:rPr lang="nl-NL" sz="1700"/>
                        <a:t>0</a:t>
                      </a:r>
                      <a:endParaRPr lang="en-US" sz="1700"/>
                    </a:p>
                  </a:txBody>
                  <a:tcPr marT="34289" marB="34289"/>
                </a:tc>
                <a:tc>
                  <a:txBody>
                    <a:bodyPr/>
                    <a:lstStyle/>
                    <a:p>
                      <a:r>
                        <a:rPr lang="nl-NL" sz="1700"/>
                        <a:t>16</a:t>
                      </a:r>
                      <a:endParaRPr lang="en-US" sz="1700"/>
                    </a:p>
                  </a:txBody>
                  <a:tcPr marT="34289" marB="34289"/>
                </a:tc>
                <a:tc>
                  <a:txBody>
                    <a:bodyPr/>
                    <a:lstStyle/>
                    <a:p>
                      <a:r>
                        <a:rPr lang="nl-NL" sz="1700"/>
                        <a:t>P</a:t>
                      </a:r>
                      <a:endParaRPr lang="en-US" sz="1700"/>
                    </a:p>
                  </a:txBody>
                  <a:tcPr marT="34289" marB="34289"/>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3320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Types of Machine Learning</a:t>
            </a:r>
            <a:endParaRPr lang="en-US"/>
          </a:p>
        </p:txBody>
      </p:sp>
      <p:sp>
        <p:nvSpPr>
          <p:cNvPr id="3" name="Text Placeholder 2"/>
          <p:cNvSpPr>
            <a:spLocks noGrp="1"/>
          </p:cNvSpPr>
          <p:nvPr>
            <p:ph idx="1"/>
          </p:nvPr>
        </p:nvSpPr>
        <p:spPr/>
        <p:txBody>
          <a:bodyPr>
            <a:normAutofit/>
          </a:bodyPr>
          <a:lstStyle/>
          <a:p>
            <a:r>
              <a:rPr lang="nl-NL" err="1"/>
              <a:t>Supervised</a:t>
            </a:r>
            <a:endParaRPr lang="nl-NL"/>
          </a:p>
          <a:p>
            <a:pPr lvl="1"/>
            <a:r>
              <a:rPr lang="nl-NL"/>
              <a:t>Train </a:t>
            </a:r>
            <a:r>
              <a:rPr lang="nl-NL" err="1"/>
              <a:t>and</a:t>
            </a:r>
            <a:r>
              <a:rPr lang="nl-NL"/>
              <a:t> test model </a:t>
            </a:r>
            <a:r>
              <a:rPr lang="nl-NL" err="1"/>
              <a:t>from</a:t>
            </a:r>
            <a:r>
              <a:rPr lang="nl-NL"/>
              <a:t> </a:t>
            </a:r>
            <a:r>
              <a:rPr lang="nl-NL" err="1"/>
              <a:t>known</a:t>
            </a:r>
            <a:r>
              <a:rPr lang="nl-NL"/>
              <a:t> data (</a:t>
            </a:r>
            <a:r>
              <a:rPr lang="nl-NL" err="1"/>
              <a:t>both</a:t>
            </a:r>
            <a:r>
              <a:rPr lang="nl-NL"/>
              <a:t> features </a:t>
            </a:r>
            <a:r>
              <a:rPr lang="nl-NL" err="1"/>
              <a:t>and</a:t>
            </a:r>
            <a:r>
              <a:rPr lang="nl-NL"/>
              <a:t> target)</a:t>
            </a:r>
          </a:p>
          <a:p>
            <a:r>
              <a:rPr lang="nl-NL" err="1"/>
              <a:t>Unsupervised</a:t>
            </a:r>
            <a:endParaRPr lang="nl-NL"/>
          </a:p>
          <a:p>
            <a:pPr lvl="1"/>
            <a:r>
              <a:rPr lang="nl-NL" err="1"/>
              <a:t>Analyze</a:t>
            </a:r>
            <a:r>
              <a:rPr lang="nl-NL"/>
              <a:t> </a:t>
            </a:r>
            <a:r>
              <a:rPr lang="nl-NL" err="1"/>
              <a:t>unlabeled</a:t>
            </a:r>
            <a:r>
              <a:rPr lang="nl-NL"/>
              <a:t> data – </a:t>
            </a:r>
            <a:r>
              <a:rPr lang="nl-NL" err="1"/>
              <a:t>see</a:t>
            </a:r>
            <a:r>
              <a:rPr lang="nl-NL"/>
              <a:t> </a:t>
            </a:r>
            <a:r>
              <a:rPr lang="nl-NL" err="1"/>
              <a:t>if</a:t>
            </a:r>
            <a:r>
              <a:rPr lang="nl-NL"/>
              <a:t> </a:t>
            </a:r>
            <a:r>
              <a:rPr lang="nl-NL" err="1"/>
              <a:t>you</a:t>
            </a:r>
            <a:r>
              <a:rPr lang="nl-NL"/>
              <a:t> </a:t>
            </a:r>
            <a:r>
              <a:rPr lang="nl-NL" err="1"/>
              <a:t>can</a:t>
            </a:r>
            <a:r>
              <a:rPr lang="nl-NL"/>
              <a:t> </a:t>
            </a:r>
            <a:r>
              <a:rPr lang="nl-NL" err="1"/>
              <a:t>find</a:t>
            </a:r>
            <a:r>
              <a:rPr lang="nl-NL"/>
              <a:t> </a:t>
            </a:r>
            <a:r>
              <a:rPr lang="nl-NL" err="1"/>
              <a:t>anything</a:t>
            </a:r>
            <a:endParaRPr lang="nl-NL"/>
          </a:p>
          <a:p>
            <a:r>
              <a:rPr lang="nl-NL"/>
              <a:t>Semi-</a:t>
            </a:r>
            <a:r>
              <a:rPr lang="nl-NL" err="1"/>
              <a:t>Supervised</a:t>
            </a:r>
            <a:endParaRPr lang="nl-NL"/>
          </a:p>
          <a:p>
            <a:pPr lvl="1"/>
            <a:r>
              <a:rPr lang="nl-NL"/>
              <a:t>Interactive flow, for </a:t>
            </a:r>
            <a:r>
              <a:rPr lang="nl-NL" err="1"/>
              <a:t>example</a:t>
            </a:r>
            <a:r>
              <a:rPr lang="nl-NL"/>
              <a:t> human </a:t>
            </a:r>
            <a:r>
              <a:rPr lang="nl-NL" err="1"/>
              <a:t>identifying</a:t>
            </a:r>
            <a:r>
              <a:rPr lang="nl-NL"/>
              <a:t> clusters</a:t>
            </a:r>
          </a:p>
          <a:p>
            <a:r>
              <a:rPr lang="nl-NL" err="1"/>
              <a:t>Reinforcement</a:t>
            </a:r>
            <a:endParaRPr lang="nl-NL"/>
          </a:p>
          <a:p>
            <a:pPr lvl="1"/>
            <a:r>
              <a:rPr lang="nl-NL" err="1"/>
              <a:t>Continuously</a:t>
            </a:r>
            <a:r>
              <a:rPr lang="nl-NL"/>
              <a:t> </a:t>
            </a:r>
            <a:r>
              <a:rPr lang="nl-NL" err="1"/>
              <a:t>improve</a:t>
            </a:r>
            <a:r>
              <a:rPr lang="nl-NL"/>
              <a:t> </a:t>
            </a:r>
            <a:r>
              <a:rPr lang="nl-NL" err="1"/>
              <a:t>algorithm</a:t>
            </a:r>
            <a:r>
              <a:rPr lang="nl-NL"/>
              <a:t> (model) as time </a:t>
            </a:r>
            <a:r>
              <a:rPr lang="nl-NL" err="1"/>
              <a:t>progresses</a:t>
            </a:r>
            <a:r>
              <a:rPr lang="nl-NL"/>
              <a:t>, </a:t>
            </a:r>
            <a:r>
              <a:rPr lang="nl-NL" err="1"/>
              <a:t>based</a:t>
            </a:r>
            <a:r>
              <a:rPr lang="nl-NL"/>
              <a:t> on new </a:t>
            </a:r>
            <a:r>
              <a:rPr lang="nl-NL" err="1"/>
              <a:t>experience</a:t>
            </a:r>
            <a:endParaRPr lang="nl-NL"/>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Machine Learning </a:t>
            </a:r>
            <a:r>
              <a:rPr lang="nl-NL" err="1"/>
              <a:t>Algorithms</a:t>
            </a:r>
            <a:endParaRPr lang="en-US"/>
          </a:p>
        </p:txBody>
      </p:sp>
      <p:sp>
        <p:nvSpPr>
          <p:cNvPr id="3" name="Text Placeholder 2"/>
          <p:cNvSpPr>
            <a:spLocks noGrp="1"/>
          </p:cNvSpPr>
          <p:nvPr>
            <p:ph idx="1"/>
          </p:nvPr>
        </p:nvSpPr>
        <p:spPr/>
        <p:txBody>
          <a:bodyPr>
            <a:normAutofit fontScale="85000" lnSpcReduction="10000"/>
          </a:bodyPr>
          <a:lstStyle/>
          <a:p>
            <a:r>
              <a:rPr lang="nl-NL"/>
              <a:t>Clustering</a:t>
            </a:r>
          </a:p>
          <a:p>
            <a:pPr lvl="1"/>
            <a:r>
              <a:rPr lang="nl-NL" sz="1476" err="1"/>
              <a:t>Hierarchical</a:t>
            </a:r>
            <a:r>
              <a:rPr lang="nl-NL" sz="1476"/>
              <a:t> k-means, </a:t>
            </a:r>
            <a:r>
              <a:rPr lang="en-US" sz="1476"/>
              <a:t>Orthogonal Partitioning Clustering, Expectation-Maximization</a:t>
            </a:r>
            <a:endParaRPr lang="nl-NL" sz="1476"/>
          </a:p>
          <a:p>
            <a:r>
              <a:rPr lang="nl-NL"/>
              <a:t>Feature </a:t>
            </a:r>
            <a:r>
              <a:rPr lang="nl-NL" err="1"/>
              <a:t>Extraction</a:t>
            </a:r>
            <a:r>
              <a:rPr lang="nl-NL"/>
              <a:t>/</a:t>
            </a:r>
            <a:r>
              <a:rPr lang="nl-NL" err="1"/>
              <a:t>Attribute</a:t>
            </a:r>
            <a:r>
              <a:rPr lang="nl-NL"/>
              <a:t> </a:t>
            </a:r>
            <a:r>
              <a:rPr lang="nl-NL" err="1"/>
              <a:t>Importance</a:t>
            </a:r>
            <a:r>
              <a:rPr lang="nl-NL"/>
              <a:t>/</a:t>
            </a:r>
            <a:r>
              <a:rPr lang="nl-NL" err="1"/>
              <a:t>Principal</a:t>
            </a:r>
            <a:r>
              <a:rPr lang="nl-NL"/>
              <a:t> Component Analysis</a:t>
            </a:r>
          </a:p>
          <a:p>
            <a:r>
              <a:rPr lang="nl-NL" err="1"/>
              <a:t>Classification</a:t>
            </a:r>
            <a:endParaRPr lang="nl-NL"/>
          </a:p>
          <a:p>
            <a:pPr lvl="1"/>
            <a:r>
              <a:rPr lang="nl-NL" sz="1476" err="1"/>
              <a:t>Decision</a:t>
            </a:r>
            <a:r>
              <a:rPr lang="nl-NL" sz="1476"/>
              <a:t> Tree, </a:t>
            </a:r>
            <a:r>
              <a:rPr lang="nl-NL" sz="1476" err="1"/>
              <a:t>Naïve</a:t>
            </a:r>
            <a:r>
              <a:rPr lang="nl-NL" sz="1476"/>
              <a:t> Bayes, Random </a:t>
            </a:r>
            <a:r>
              <a:rPr lang="nl-NL" sz="1476" err="1"/>
              <a:t>Forest</a:t>
            </a:r>
            <a:r>
              <a:rPr lang="nl-NL" sz="1476"/>
              <a:t>, </a:t>
            </a:r>
            <a:r>
              <a:rPr lang="nl-NL" sz="1476" err="1"/>
              <a:t>Logistic</a:t>
            </a:r>
            <a:r>
              <a:rPr lang="nl-NL" sz="1476"/>
              <a:t> </a:t>
            </a:r>
            <a:r>
              <a:rPr lang="nl-NL" sz="1476" err="1"/>
              <a:t>Regression</a:t>
            </a:r>
            <a:r>
              <a:rPr lang="nl-NL" sz="1476"/>
              <a:t>, Support Vector Machine</a:t>
            </a:r>
          </a:p>
          <a:p>
            <a:r>
              <a:rPr lang="nl-NL" err="1"/>
              <a:t>Regression</a:t>
            </a:r>
            <a:endParaRPr lang="nl-NL"/>
          </a:p>
          <a:p>
            <a:pPr lvl="1"/>
            <a:r>
              <a:rPr lang="nl-NL" sz="1476"/>
              <a:t>Multiple </a:t>
            </a:r>
            <a:r>
              <a:rPr lang="nl-NL" sz="1476" err="1"/>
              <a:t>Regression</a:t>
            </a:r>
            <a:r>
              <a:rPr lang="nl-NL" sz="1476"/>
              <a:t>, Support Vector Machine, </a:t>
            </a:r>
            <a:r>
              <a:rPr lang="nl-NL" sz="1476" err="1"/>
              <a:t>Linear</a:t>
            </a:r>
            <a:r>
              <a:rPr lang="nl-NL" sz="1476"/>
              <a:t> Model, LASSO, </a:t>
            </a:r>
            <a:br>
              <a:rPr lang="nl-NL" sz="1476"/>
            </a:br>
            <a:r>
              <a:rPr lang="nl-NL" sz="1476"/>
              <a:t>Random </a:t>
            </a:r>
            <a:r>
              <a:rPr lang="nl-NL" sz="1476" err="1"/>
              <a:t>Forest</a:t>
            </a:r>
            <a:r>
              <a:rPr lang="nl-NL" sz="1476"/>
              <a:t>, </a:t>
            </a:r>
            <a:r>
              <a:rPr lang="nl-NL" sz="1476" err="1"/>
              <a:t>Ridgre</a:t>
            </a:r>
            <a:r>
              <a:rPr lang="nl-NL" sz="1476"/>
              <a:t> </a:t>
            </a:r>
            <a:r>
              <a:rPr lang="nl-NL" sz="1476" err="1"/>
              <a:t>Regression</a:t>
            </a:r>
            <a:r>
              <a:rPr lang="nl-NL" sz="1476"/>
              <a:t>, </a:t>
            </a:r>
            <a:r>
              <a:rPr lang="nl-NL" sz="1476" err="1"/>
              <a:t>Generalized</a:t>
            </a:r>
            <a:r>
              <a:rPr lang="nl-NL" sz="1476"/>
              <a:t> </a:t>
            </a:r>
            <a:r>
              <a:rPr lang="nl-NL" sz="1476" err="1"/>
              <a:t>Linear</a:t>
            </a:r>
            <a:r>
              <a:rPr lang="nl-NL" sz="1476"/>
              <a:t> Model, </a:t>
            </a:r>
            <a:br>
              <a:rPr lang="nl-NL" sz="1476"/>
            </a:br>
            <a:r>
              <a:rPr lang="nl-NL" sz="1476" err="1"/>
              <a:t>Stepwise</a:t>
            </a:r>
            <a:r>
              <a:rPr lang="nl-NL" sz="1476"/>
              <a:t> </a:t>
            </a:r>
            <a:r>
              <a:rPr lang="nl-NL" sz="1476" err="1"/>
              <a:t>Linear</a:t>
            </a:r>
            <a:r>
              <a:rPr lang="nl-NL" sz="1476"/>
              <a:t> </a:t>
            </a:r>
            <a:r>
              <a:rPr lang="nl-NL" sz="1476" err="1"/>
              <a:t>Regression</a:t>
            </a:r>
            <a:endParaRPr lang="nl-NL" sz="1476"/>
          </a:p>
          <a:p>
            <a:r>
              <a:rPr lang="nl-NL"/>
              <a:t>Association &amp; </a:t>
            </a:r>
            <a:r>
              <a:rPr lang="nl-NL" err="1"/>
              <a:t>Collaborative</a:t>
            </a:r>
            <a:r>
              <a:rPr lang="nl-NL"/>
              <a:t> Filtering </a:t>
            </a:r>
            <a:br>
              <a:rPr lang="nl-NL"/>
            </a:br>
            <a:r>
              <a:rPr lang="nl-NL"/>
              <a:t>(market basket analysis, </a:t>
            </a:r>
            <a:r>
              <a:rPr lang="nl-NL" err="1"/>
              <a:t>apriori</a:t>
            </a:r>
            <a:r>
              <a:rPr lang="nl-NL"/>
              <a:t>)</a:t>
            </a:r>
          </a:p>
          <a:p>
            <a:r>
              <a:rPr lang="en-US"/>
              <a:t>Reinforcement Learning – brute force, value function,</a:t>
            </a:r>
            <a:br>
              <a:rPr lang="en-US"/>
            </a:br>
            <a:r>
              <a:rPr lang="en-US"/>
              <a:t>Monte Carlo, temporal difference, ..</a:t>
            </a:r>
            <a:endParaRPr lang="nl-NL"/>
          </a:p>
          <a:p>
            <a:r>
              <a:rPr lang="nl-NL" err="1"/>
              <a:t>Neural</a:t>
            </a:r>
            <a:r>
              <a:rPr lang="nl-NL"/>
              <a:t> </a:t>
            </a:r>
            <a:r>
              <a:rPr lang="nl-NL" err="1"/>
              <a:t>network</a:t>
            </a:r>
            <a:r>
              <a:rPr lang="nl-NL"/>
              <a:t> </a:t>
            </a:r>
            <a:r>
              <a:rPr lang="nl-NL" err="1"/>
              <a:t>and</a:t>
            </a:r>
            <a:r>
              <a:rPr lang="nl-NL"/>
              <a:t> </a:t>
            </a:r>
            <a:r>
              <a:rPr lang="nl-NL" err="1"/>
              <a:t>Deep</a:t>
            </a:r>
            <a:r>
              <a:rPr lang="nl-NL"/>
              <a:t> Learning </a:t>
            </a:r>
            <a:r>
              <a:rPr lang="nl-NL" err="1"/>
              <a:t>with</a:t>
            </a:r>
            <a:r>
              <a:rPr lang="nl-NL"/>
              <a:t> </a:t>
            </a:r>
            <a:br>
              <a:rPr lang="nl-NL"/>
            </a:br>
            <a:r>
              <a:rPr lang="nl-NL" err="1"/>
              <a:t>Deep</a:t>
            </a:r>
            <a:r>
              <a:rPr lang="nl-NL"/>
              <a:t> </a:t>
            </a:r>
            <a:r>
              <a:rPr lang="nl-NL" err="1"/>
              <a:t>Neural</a:t>
            </a:r>
            <a:r>
              <a:rPr lang="nl-NL"/>
              <a:t> Network</a:t>
            </a:r>
          </a:p>
          <a:p>
            <a:pPr lvl="1"/>
            <a:r>
              <a:rPr lang="nl-NL" err="1"/>
              <a:t>Can</a:t>
            </a:r>
            <a:r>
              <a:rPr lang="nl-NL"/>
              <a:t> </a:t>
            </a:r>
            <a:r>
              <a:rPr lang="nl-NL" err="1"/>
              <a:t>be</a:t>
            </a:r>
            <a:r>
              <a:rPr lang="nl-NL"/>
              <a:t> </a:t>
            </a:r>
            <a:r>
              <a:rPr lang="nl-NL" err="1"/>
              <a:t>used</a:t>
            </a:r>
            <a:r>
              <a:rPr lang="nl-NL"/>
              <a:t> for </a:t>
            </a:r>
            <a:r>
              <a:rPr lang="nl-NL" err="1"/>
              <a:t>many</a:t>
            </a:r>
            <a:r>
              <a:rPr lang="nl-NL"/>
              <a:t> different </a:t>
            </a:r>
            <a:r>
              <a:rPr lang="nl-NL" err="1"/>
              <a:t>use</a:t>
            </a:r>
            <a:r>
              <a:rPr lang="nl-NL"/>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664" y="2636042"/>
            <a:ext cx="2884493" cy="216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03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770" y="311023"/>
            <a:ext cx="3124193" cy="2078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traatkrant verk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093" y="1704826"/>
            <a:ext cx="1630456" cy="2899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llectant in winkelcen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721" y="158115"/>
            <a:ext cx="3274720" cy="21831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2e hands autoverk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235" y="1959243"/>
            <a:ext cx="1984004" cy="1577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31" y="2055271"/>
            <a:ext cx="2687196" cy="15118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llcenter medewer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364" y="3405973"/>
            <a:ext cx="2208864" cy="1469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ranten uitdel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6879" y="3588710"/>
            <a:ext cx="1961578" cy="13087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arzeg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0438" y="694972"/>
            <a:ext cx="1333742" cy="9024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robot in wink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5143" y="3177952"/>
            <a:ext cx="2598858" cy="1697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750"/>
                                        <p:tgtEl>
                                          <p:spTgt spid="1032"/>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750"/>
                                        <p:tgtEl>
                                          <p:spTgt spid="1038"/>
                                        </p:tgtEl>
                                      </p:cBhvr>
                                    </p:animEffect>
                                  </p:childTnLst>
                                </p:cTn>
                              </p:par>
                            </p:childTnLst>
                          </p:cTn>
                        </p:par>
                        <p:par>
                          <p:cTn id="16" fill="hold">
                            <p:stCondLst>
                              <p:cond delay="5250"/>
                            </p:stCondLst>
                            <p:childTnLst>
                              <p:par>
                                <p:cTn id="17" presetID="10"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750"/>
                                        <p:tgtEl>
                                          <p:spTgt spid="1036"/>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750"/>
                                        <p:tgtEl>
                                          <p:spTgt spid="1028"/>
                                        </p:tgtEl>
                                      </p:cBhvr>
                                    </p:animEffect>
                                  </p:childTnLst>
                                </p:cTn>
                              </p:par>
                            </p:childTnLst>
                          </p:cTn>
                        </p:par>
                        <p:par>
                          <p:cTn id="28" fill="hold">
                            <p:stCondLst>
                              <p:cond delay="10500"/>
                            </p:stCondLst>
                            <p:childTnLst>
                              <p:par>
                                <p:cTn id="29" presetID="10" presetClass="entr" presetSubtype="0" fill="hold" nodeType="afterEffect">
                                  <p:stCondLst>
                                    <p:cond delay="100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75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Modeling</a:t>
            </a:r>
            <a:r>
              <a:rPr lang="nl-NL"/>
              <a:t> </a:t>
            </a:r>
            <a:r>
              <a:rPr lang="nl-NL" err="1"/>
              <a:t>phase</a:t>
            </a:r>
            <a:endParaRPr lang="en-US"/>
          </a:p>
        </p:txBody>
      </p:sp>
      <p:sp>
        <p:nvSpPr>
          <p:cNvPr id="3" name="Text Placeholder 2"/>
          <p:cNvSpPr>
            <a:spLocks noGrp="1"/>
          </p:cNvSpPr>
          <p:nvPr>
            <p:ph idx="1"/>
          </p:nvPr>
        </p:nvSpPr>
        <p:spPr/>
        <p:txBody>
          <a:bodyPr>
            <a:normAutofit/>
          </a:bodyPr>
          <a:lstStyle/>
          <a:p>
            <a:r>
              <a:rPr lang="nl-NL"/>
              <a:t>Select a model </a:t>
            </a:r>
            <a:r>
              <a:rPr lang="nl-NL" err="1"/>
              <a:t>to</a:t>
            </a:r>
            <a:r>
              <a:rPr lang="nl-NL"/>
              <a:t> </a:t>
            </a:r>
            <a:r>
              <a:rPr lang="nl-NL" err="1"/>
              <a:t>try</a:t>
            </a:r>
            <a:r>
              <a:rPr lang="nl-NL"/>
              <a:t> </a:t>
            </a:r>
            <a:r>
              <a:rPr lang="nl-NL" err="1"/>
              <a:t>to</a:t>
            </a:r>
            <a:r>
              <a:rPr lang="nl-NL"/>
              <a:t> </a:t>
            </a:r>
            <a:r>
              <a:rPr lang="nl-NL" err="1"/>
              <a:t>create</a:t>
            </a:r>
            <a:r>
              <a:rPr lang="nl-NL"/>
              <a:t> a fit </a:t>
            </a:r>
            <a:r>
              <a:rPr lang="nl-NL" err="1"/>
              <a:t>with</a:t>
            </a:r>
            <a:r>
              <a:rPr lang="nl-NL"/>
              <a:t> (</a:t>
            </a:r>
            <a:r>
              <a:rPr lang="nl-NL" err="1"/>
              <a:t>predict</a:t>
            </a:r>
            <a:r>
              <a:rPr lang="nl-NL"/>
              <a:t> target well)</a:t>
            </a:r>
          </a:p>
          <a:p>
            <a:r>
              <a:rPr lang="nl-NL"/>
              <a:t>Set </a:t>
            </a:r>
            <a:r>
              <a:rPr lang="nl-NL" err="1"/>
              <a:t>configuration</a:t>
            </a:r>
            <a:r>
              <a:rPr lang="nl-NL"/>
              <a:t> parameters for model</a:t>
            </a:r>
          </a:p>
          <a:p>
            <a:r>
              <a:rPr lang="nl-NL" err="1"/>
              <a:t>Divide</a:t>
            </a:r>
            <a:r>
              <a:rPr lang="nl-NL"/>
              <a:t> data in training set </a:t>
            </a:r>
            <a:r>
              <a:rPr lang="nl-NL" err="1"/>
              <a:t>and</a:t>
            </a:r>
            <a:r>
              <a:rPr lang="nl-NL"/>
              <a:t> test set</a:t>
            </a:r>
          </a:p>
          <a:p>
            <a:r>
              <a:rPr lang="nl-NL"/>
              <a:t>Train model </a:t>
            </a:r>
            <a:r>
              <a:rPr lang="nl-NL" err="1"/>
              <a:t>with</a:t>
            </a:r>
            <a:r>
              <a:rPr lang="nl-NL"/>
              <a:t> training set</a:t>
            </a:r>
          </a:p>
          <a:p>
            <a:r>
              <a:rPr lang="nl-NL" err="1"/>
              <a:t>Evaluate</a:t>
            </a:r>
            <a:r>
              <a:rPr lang="nl-NL"/>
              <a:t> performance of </a:t>
            </a:r>
            <a:r>
              <a:rPr lang="nl-NL" err="1"/>
              <a:t>trained</a:t>
            </a:r>
            <a:r>
              <a:rPr lang="nl-NL"/>
              <a:t> model on </a:t>
            </a:r>
            <a:r>
              <a:rPr lang="nl-NL" err="1"/>
              <a:t>the</a:t>
            </a:r>
            <a:r>
              <a:rPr lang="nl-NL"/>
              <a:t> test set</a:t>
            </a:r>
          </a:p>
          <a:p>
            <a:pPr lvl="1"/>
            <a:r>
              <a:rPr lang="nl-NL" err="1"/>
              <a:t>Confusion</a:t>
            </a:r>
            <a:r>
              <a:rPr lang="nl-NL"/>
              <a:t> matrix, </a:t>
            </a:r>
            <a:r>
              <a:rPr lang="nl-NL" err="1"/>
              <a:t>mean</a:t>
            </a:r>
            <a:r>
              <a:rPr lang="nl-NL"/>
              <a:t> square error, support, lift, </a:t>
            </a:r>
            <a:r>
              <a:rPr lang="nl-NL" err="1"/>
              <a:t>false</a:t>
            </a:r>
            <a:r>
              <a:rPr lang="nl-NL"/>
              <a:t> </a:t>
            </a:r>
            <a:r>
              <a:rPr lang="nl-NL" err="1"/>
              <a:t>positives</a:t>
            </a:r>
            <a:r>
              <a:rPr lang="nl-NL"/>
              <a:t>, </a:t>
            </a:r>
            <a:r>
              <a:rPr lang="nl-NL" err="1"/>
              <a:t>false</a:t>
            </a:r>
            <a:r>
              <a:rPr lang="nl-NL"/>
              <a:t> </a:t>
            </a:r>
            <a:r>
              <a:rPr lang="nl-NL" err="1"/>
              <a:t>negatives</a:t>
            </a:r>
            <a:r>
              <a:rPr lang="nl-NL"/>
              <a:t> </a:t>
            </a:r>
          </a:p>
          <a:p>
            <a:r>
              <a:rPr lang="nl-NL" err="1"/>
              <a:t>Optionally</a:t>
            </a:r>
            <a:r>
              <a:rPr lang="nl-NL"/>
              <a:t>: </a:t>
            </a:r>
            <a:r>
              <a:rPr lang="nl-NL" err="1"/>
              <a:t>tweak</a:t>
            </a:r>
            <a:r>
              <a:rPr lang="nl-NL"/>
              <a:t> model parameters, </a:t>
            </a:r>
            <a:r>
              <a:rPr lang="nl-NL" err="1"/>
              <a:t>add</a:t>
            </a:r>
            <a:r>
              <a:rPr lang="nl-NL"/>
              <a:t> </a:t>
            </a:r>
            <a:r>
              <a:rPr lang="nl-NL" err="1"/>
              <a:t>attributes</a:t>
            </a:r>
            <a:r>
              <a:rPr lang="nl-NL"/>
              <a:t>, feed in more training data, </a:t>
            </a:r>
            <a:r>
              <a:rPr lang="nl-NL" err="1"/>
              <a:t>choose</a:t>
            </a:r>
            <a:r>
              <a:rPr lang="nl-NL"/>
              <a:t> different model</a:t>
            </a:r>
          </a:p>
          <a:p>
            <a:r>
              <a:rPr lang="nl-NL" err="1"/>
              <a:t>Eventually</a:t>
            </a:r>
            <a:r>
              <a:rPr lang="nl-NL"/>
              <a:t> (</a:t>
            </a:r>
            <a:r>
              <a:rPr lang="nl-NL" err="1"/>
              <a:t>hopefully</a:t>
            </a:r>
            <a:r>
              <a:rPr lang="nl-NL"/>
              <a:t>): </a:t>
            </a:r>
            <a:r>
              <a:rPr lang="nl-NL" err="1"/>
              <a:t>pick</a:t>
            </a:r>
            <a:r>
              <a:rPr lang="nl-NL"/>
              <a:t> model plus parameters plus </a:t>
            </a:r>
            <a:r>
              <a:rPr lang="nl-NL" err="1"/>
              <a:t>attributes</a:t>
            </a:r>
            <a:r>
              <a:rPr lang="nl-NL"/>
              <a:t> </a:t>
            </a:r>
            <a:br>
              <a:rPr lang="nl-NL"/>
            </a:br>
            <a:r>
              <a:rPr lang="nl-NL" err="1"/>
              <a:t>that</a:t>
            </a:r>
            <a:r>
              <a:rPr lang="nl-NL"/>
              <a:t> </a:t>
            </a:r>
            <a:r>
              <a:rPr lang="nl-NL" err="1"/>
              <a:t>will</a:t>
            </a:r>
            <a:r>
              <a:rPr lang="nl-NL"/>
              <a:t> </a:t>
            </a:r>
            <a:r>
              <a:rPr lang="nl-NL" err="1"/>
              <a:t>reliably</a:t>
            </a:r>
            <a:r>
              <a:rPr lang="nl-NL"/>
              <a:t> </a:t>
            </a:r>
            <a:r>
              <a:rPr lang="nl-NL" err="1"/>
              <a:t>predict</a:t>
            </a:r>
            <a:r>
              <a:rPr lang="nl-NL"/>
              <a:t> </a:t>
            </a:r>
            <a:r>
              <a:rPr lang="nl-NL" err="1"/>
              <a:t>the</a:t>
            </a:r>
            <a:r>
              <a:rPr lang="nl-NL"/>
              <a:t> target </a:t>
            </a:r>
            <a:r>
              <a:rPr lang="nl-NL" err="1"/>
              <a:t>variable</a:t>
            </a:r>
            <a:r>
              <a:rPr lang="nl-NL"/>
              <a:t> </a:t>
            </a:r>
            <a:r>
              <a:rPr lang="nl-NL" err="1"/>
              <a:t>given</a:t>
            </a:r>
            <a:r>
              <a:rPr lang="nl-NL"/>
              <a:t> new data</a:t>
            </a:r>
          </a:p>
          <a:p>
            <a:r>
              <a:rPr lang="en-US"/>
              <a:t>Possibly combine multiple models to collaborate on target value</a:t>
            </a:r>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229728" y="1939331"/>
            <a:ext cx="3458567" cy="65990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96" y="1110583"/>
            <a:ext cx="1990700" cy="17268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Optical Digit </a:t>
            </a:r>
            <a:r>
              <a:rPr lang="nl-NL" err="1"/>
              <a:t>recognition</a:t>
            </a:r>
            <a:r>
              <a:rPr lang="nl-NL"/>
              <a:t> == </a:t>
            </a:r>
            <a:r>
              <a:rPr lang="nl-NL" err="1"/>
              <a:t>classification</a:t>
            </a:r>
            <a:endParaRPr lang="en-US"/>
          </a:p>
        </p:txBody>
      </p:sp>
      <p:sp>
        <p:nvSpPr>
          <p:cNvPr id="3" name="Content Placeholder 2">
            <a:extLst>
              <a:ext uri="{FF2B5EF4-FFF2-40B4-BE49-F238E27FC236}">
                <a16:creationId xmlns:a16="http://schemas.microsoft.com/office/drawing/2014/main" id="{ADA288A2-F009-48D6-A172-9603B9EE0F62}"/>
              </a:ext>
            </a:extLst>
          </p:cNvPr>
          <p:cNvSpPr>
            <a:spLocks noGrp="1"/>
          </p:cNvSpPr>
          <p:nvPr>
            <p:ph idx="1"/>
          </p:nvPr>
        </p:nvSpPr>
        <p:spPr/>
        <p:txBody>
          <a:bodyPr/>
          <a:lstStyle/>
          <a:p>
            <a:endParaRPr lang="en-NL"/>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67" y="899997"/>
            <a:ext cx="2479587" cy="173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555" y="133429"/>
            <a:ext cx="1117572" cy="928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521" y="3647101"/>
            <a:ext cx="2242679" cy="132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53" y="3407219"/>
            <a:ext cx="2612605" cy="1443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6489763" y="2204885"/>
            <a:ext cx="2654236" cy="1652960"/>
            <a:chOff x="11837308" y="6106775"/>
            <a:chExt cx="5033372" cy="3134599"/>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4" y="6106775"/>
              <a:ext cx="1085839" cy="382902"/>
            </a:xfrm>
            <a:prstGeom prst="rect">
              <a:avLst/>
            </a:prstGeom>
            <a:noFill/>
          </p:spPr>
          <p:txBody>
            <a:bodyPr wrap="none" rtlCol="0">
              <a:spAutoFit/>
            </a:bodyPr>
            <a:lstStyle/>
            <a:p>
              <a:r>
                <a:rPr lang="nl-NL" sz="712" err="1"/>
                <a:t>Predicted</a:t>
              </a:r>
              <a:endParaRPr lang="en-US" sz="712" err="1"/>
            </a:p>
          </p:txBody>
        </p:sp>
        <p:sp>
          <p:nvSpPr>
            <p:cNvPr id="9" name="TextBox 8"/>
            <p:cNvSpPr txBox="1"/>
            <p:nvPr/>
          </p:nvSpPr>
          <p:spPr>
            <a:xfrm rot="16200000">
              <a:off x="11611993" y="7166500"/>
              <a:ext cx="833531" cy="382902"/>
            </a:xfrm>
            <a:prstGeom prst="rect">
              <a:avLst/>
            </a:prstGeom>
            <a:noFill/>
          </p:spPr>
          <p:txBody>
            <a:bodyPr wrap="none" rtlCol="0">
              <a:spAutoFit/>
            </a:bodyPr>
            <a:lstStyle/>
            <a:p>
              <a:r>
                <a:rPr lang="nl-NL" sz="712" err="1"/>
                <a:t>Actual</a:t>
              </a:r>
              <a:endParaRPr lang="en-US" sz="712" err="1"/>
            </a:p>
          </p:txBody>
        </p:sp>
        <p:sp>
          <p:nvSpPr>
            <p:cNvPr id="5" name="TextBox 4"/>
            <p:cNvSpPr txBox="1"/>
            <p:nvPr/>
          </p:nvSpPr>
          <p:spPr>
            <a:xfrm>
              <a:off x="12514263" y="6431279"/>
              <a:ext cx="4356417" cy="382902"/>
            </a:xfrm>
            <a:prstGeom prst="rect">
              <a:avLst/>
            </a:prstGeom>
            <a:noFill/>
          </p:spPr>
          <p:txBody>
            <a:bodyPr wrap="square" rtlCol="0">
              <a:spAutoFit/>
            </a:bodyPr>
            <a:lstStyle/>
            <a:p>
              <a:r>
                <a:rPr lang="nl-NL" sz="712" spc="316"/>
                <a:t>0 1 2 3 4 5 6 7 8 9</a:t>
              </a:r>
              <a:endParaRPr lang="en-US" sz="712" spc="316" err="1"/>
            </a:p>
          </p:txBody>
        </p:sp>
        <p:sp>
          <p:nvSpPr>
            <p:cNvPr id="6" name="TextBox 5"/>
            <p:cNvSpPr txBox="1"/>
            <p:nvPr/>
          </p:nvSpPr>
          <p:spPr>
            <a:xfrm>
              <a:off x="12178982" y="6758415"/>
              <a:ext cx="456589" cy="2482959"/>
            </a:xfrm>
            <a:prstGeom prst="rect">
              <a:avLst/>
            </a:prstGeom>
            <a:noFill/>
          </p:spPr>
          <p:txBody>
            <a:bodyPr wrap="none" rtlCol="0">
              <a:spAutoFit/>
            </a:bodyPr>
            <a:lstStyle/>
            <a:p>
              <a:r>
                <a:rPr lang="nl-NL" sz="791"/>
                <a:t>0</a:t>
              </a:r>
            </a:p>
            <a:p>
              <a:r>
                <a:rPr lang="nl-NL" sz="791"/>
                <a:t>1</a:t>
              </a:r>
            </a:p>
            <a:p>
              <a:r>
                <a:rPr lang="nl-NL" sz="791"/>
                <a:t>2</a:t>
              </a:r>
            </a:p>
            <a:p>
              <a:r>
                <a:rPr lang="nl-NL" sz="791"/>
                <a:t>3</a:t>
              </a:r>
            </a:p>
            <a:p>
              <a:r>
                <a:rPr lang="nl-NL" sz="791"/>
                <a:t>4</a:t>
              </a:r>
            </a:p>
            <a:p>
              <a:r>
                <a:rPr lang="nl-NL" sz="791"/>
                <a:t>5</a:t>
              </a:r>
            </a:p>
            <a:p>
              <a:r>
                <a:rPr lang="nl-NL" sz="791"/>
                <a:t>6</a:t>
              </a:r>
            </a:p>
            <a:p>
              <a:r>
                <a:rPr lang="nl-NL" sz="791"/>
                <a:t>7</a:t>
              </a:r>
            </a:p>
            <a:p>
              <a:r>
                <a:rPr lang="nl-NL" sz="791"/>
                <a:t>8</a:t>
              </a:r>
            </a:p>
            <a:p>
              <a:r>
                <a:rPr lang="nl-NL" sz="791"/>
                <a:t>9</a:t>
              </a:r>
              <a:endParaRPr lang="en-US" sz="791" err="1"/>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3524" y="1281174"/>
            <a:ext cx="2539860" cy="127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202416" y="1675095"/>
            <a:ext cx="702436" cy="201915"/>
          </a:xfrm>
          <a:prstGeom prst="rect">
            <a:avLst/>
          </a:prstGeom>
          <a:noFill/>
        </p:spPr>
        <p:txBody>
          <a:bodyPr wrap="none" rtlCol="0">
            <a:spAutoFit/>
          </a:bodyPr>
          <a:lstStyle/>
          <a:p>
            <a:r>
              <a:rPr lang="nl-NL" sz="712" err="1"/>
              <a:t>Naïve</a:t>
            </a:r>
            <a:r>
              <a:rPr lang="nl-NL" sz="712"/>
              <a:t> Bayes</a:t>
            </a:r>
            <a:endParaRPr lang="en-US" sz="712" err="1"/>
          </a:p>
        </p:txBody>
      </p:sp>
      <p:sp>
        <p:nvSpPr>
          <p:cNvPr id="15" name="Right Arrow 14"/>
          <p:cNvSpPr/>
          <p:nvPr/>
        </p:nvSpPr>
        <p:spPr>
          <a:xfrm>
            <a:off x="5922881" y="1703811"/>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6" name="Down Arrow 15"/>
          <p:cNvSpPr/>
          <p:nvPr/>
        </p:nvSpPr>
        <p:spPr>
          <a:xfrm>
            <a:off x="1968936" y="2804808"/>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7" name="TextBox 16"/>
          <p:cNvSpPr txBox="1"/>
          <p:nvPr/>
        </p:nvSpPr>
        <p:spPr>
          <a:xfrm>
            <a:off x="1603818" y="3110194"/>
            <a:ext cx="750526" cy="201915"/>
          </a:xfrm>
          <a:prstGeom prst="rect">
            <a:avLst/>
          </a:prstGeom>
          <a:noFill/>
        </p:spPr>
        <p:txBody>
          <a:bodyPr wrap="none" rtlCol="0">
            <a:spAutoFit/>
          </a:bodyPr>
          <a:lstStyle/>
          <a:p>
            <a:r>
              <a:rPr lang="nl-NL" sz="712" err="1"/>
              <a:t>Decision</a:t>
            </a:r>
            <a:r>
              <a:rPr lang="nl-NL" sz="712"/>
              <a:t> Tree</a:t>
            </a:r>
            <a:endParaRPr lang="en-US" sz="712" err="1"/>
          </a:p>
        </p:txBody>
      </p:sp>
      <p:sp>
        <p:nvSpPr>
          <p:cNvPr id="24" name="Right Arrow 23"/>
          <p:cNvSpPr/>
          <p:nvPr/>
        </p:nvSpPr>
        <p:spPr>
          <a:xfrm>
            <a:off x="3680203" y="4308017"/>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5" name="Down Arrow 24"/>
          <p:cNvSpPr/>
          <p:nvPr/>
        </p:nvSpPr>
        <p:spPr>
          <a:xfrm>
            <a:off x="7023026" y="1944069"/>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pic>
        <p:nvPicPr>
          <p:cNvPr id="22" name="Snagit_PPTCC3E">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03" y="3827587"/>
            <a:ext cx="1549822" cy="1115117"/>
          </a:xfrm>
          <a:prstGeom prst="rect">
            <a:avLst/>
          </a:prstGeom>
        </p:spPr>
      </p:pic>
      <p:sp>
        <p:nvSpPr>
          <p:cNvPr id="23" name="TextBox 22">
            <a:hlinkClick r:id="rId11"/>
          </p:cNvPr>
          <p:cNvSpPr txBox="1"/>
          <p:nvPr/>
        </p:nvSpPr>
        <p:spPr>
          <a:xfrm>
            <a:off x="6646241" y="3735940"/>
            <a:ext cx="722365" cy="311496"/>
          </a:xfrm>
          <a:prstGeom prst="rect">
            <a:avLst/>
          </a:prstGeom>
          <a:noFill/>
        </p:spPr>
        <p:txBody>
          <a:bodyPr wrap="square" rtlCol="0">
            <a:spAutoFit/>
          </a:bodyPr>
          <a:lstStyle/>
          <a:p>
            <a:pPr algn="r"/>
            <a:r>
              <a:rPr lang="nl-NL" sz="712" err="1"/>
              <a:t>Deep</a:t>
            </a:r>
            <a:r>
              <a:rPr lang="nl-NL" sz="712"/>
              <a:t> </a:t>
            </a:r>
            <a:r>
              <a:rPr lang="nl-NL" sz="712" err="1"/>
              <a:t>Neural</a:t>
            </a:r>
            <a:r>
              <a:rPr lang="nl-NL" sz="712"/>
              <a:t> Network</a:t>
            </a:r>
            <a:endParaRPr lang="en-US" sz="712" err="1"/>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Classification</a:t>
            </a:r>
            <a:r>
              <a:rPr lang="nl-NL"/>
              <a:t> </a:t>
            </a:r>
            <a:r>
              <a:rPr lang="nl-NL" err="1"/>
              <a:t>gone</a:t>
            </a:r>
            <a:r>
              <a:rPr lang="nl-NL"/>
              <a:t> wrong</a:t>
            </a:r>
            <a:endParaRPr lang="en-US"/>
          </a:p>
        </p:txBody>
      </p:sp>
      <p:sp>
        <p:nvSpPr>
          <p:cNvPr id="3" name="Text Placeholder 2"/>
          <p:cNvSpPr>
            <a:spLocks noGrp="1"/>
          </p:cNvSpPr>
          <p:nvPr>
            <p:ph idx="1"/>
          </p:nvPr>
        </p:nvSpPr>
        <p:spPr/>
        <p:txBody>
          <a:bodyPr/>
          <a:lstStyle/>
          <a:p>
            <a:r>
              <a:rPr lang="nl-NL"/>
              <a:t>Machine </a:t>
            </a:r>
            <a:r>
              <a:rPr lang="nl-NL" err="1"/>
              <a:t>learning</a:t>
            </a:r>
            <a:r>
              <a:rPr lang="nl-NL"/>
              <a:t> </a:t>
            </a:r>
            <a:r>
              <a:rPr lang="nl-NL" err="1"/>
              <a:t>applied</a:t>
            </a:r>
            <a:r>
              <a:rPr lang="nl-NL"/>
              <a:t> </a:t>
            </a:r>
            <a:r>
              <a:rPr lang="nl-NL" err="1"/>
              <a:t>to</a:t>
            </a:r>
            <a:r>
              <a:rPr lang="nl-NL"/>
              <a:t> </a:t>
            </a:r>
            <a:r>
              <a:rPr lang="nl-NL" err="1"/>
              <a:t>millions</a:t>
            </a:r>
            <a:r>
              <a:rPr lang="nl-NL"/>
              <a:t> of </a:t>
            </a:r>
            <a:r>
              <a:rPr lang="nl-NL" err="1"/>
              <a:t>drawings</a:t>
            </a:r>
            <a:br>
              <a:rPr lang="nl-NL"/>
            </a:br>
            <a:r>
              <a:rPr lang="nl-NL"/>
              <a:t>on </a:t>
            </a:r>
            <a:r>
              <a:rPr lang="nl-NL" err="1"/>
              <a:t>QuickDraw</a:t>
            </a:r>
            <a:endParaRPr lang="nl-NL"/>
          </a:p>
          <a:p>
            <a:pPr lvl="1"/>
            <a:r>
              <a:rPr lang="nl-NL" err="1"/>
              <a:t>to</a:t>
            </a:r>
            <a:r>
              <a:rPr lang="nl-NL"/>
              <a:t> </a:t>
            </a:r>
            <a:r>
              <a:rPr lang="nl-NL" err="1"/>
              <a:t>classify</a:t>
            </a:r>
            <a:r>
              <a:rPr lang="nl-NL"/>
              <a:t> </a:t>
            </a:r>
            <a:r>
              <a:rPr lang="nl-NL" err="1"/>
              <a:t>drawings</a:t>
            </a:r>
            <a:endParaRPr lang="nl-NL"/>
          </a:p>
          <a:p>
            <a:pPr lvl="1"/>
            <a:r>
              <a:rPr lang="nl-NL"/>
              <a:t>For </a:t>
            </a:r>
            <a:r>
              <a:rPr lang="nl-NL" err="1"/>
              <a:t>example</a:t>
            </a:r>
            <a:r>
              <a:rPr lang="nl-NL"/>
              <a:t>: </a:t>
            </a:r>
            <a:r>
              <a:rPr lang="nl-NL" err="1"/>
              <a:t>drawings</a:t>
            </a:r>
            <a:r>
              <a:rPr lang="nl-NL"/>
              <a:t> of </a:t>
            </a:r>
            <a:r>
              <a:rPr lang="nl-NL" err="1"/>
              <a:t>beds</a:t>
            </a:r>
            <a:endParaRPr lang="nl-NL"/>
          </a:p>
          <a:p>
            <a:r>
              <a:rPr lang="nl-NL"/>
              <a:t>See for </a:t>
            </a:r>
            <a:r>
              <a:rPr lang="nl-NL" err="1"/>
              <a:t>example</a:t>
            </a:r>
            <a:r>
              <a:rPr lang="nl-NL"/>
              <a:t>:</a:t>
            </a:r>
          </a:p>
          <a:p>
            <a:pPr lvl="1"/>
            <a:r>
              <a:rPr lang="nl-NL">
                <a:hlinkClick r:id="rId3"/>
              </a:rPr>
              <a:t>https://aiexperiments.withgoogle.com/quick-draw</a:t>
            </a:r>
            <a:r>
              <a:rPr lang="nl-NL"/>
              <a:t> </a:t>
            </a:r>
            <a:endParaRPr lang="en-US"/>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352" y="210218"/>
            <a:ext cx="2521872" cy="4483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8353914" y="2869099"/>
            <a:ext cx="216985" cy="9643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Machine </a:t>
            </a:r>
            <a:r>
              <a:rPr lang="nl-NL" err="1"/>
              <a:t>learning</a:t>
            </a:r>
            <a:r>
              <a:rPr lang="nl-NL"/>
              <a:t> </a:t>
            </a:r>
            <a:r>
              <a:rPr lang="nl-NL">
                <a:sym typeface="Wingdings" panose="05000000000000000000" pitchFamily="2" charset="2"/>
              </a:rPr>
              <a:t> </a:t>
            </a:r>
            <a:r>
              <a:rPr lang="nl-NL" err="1"/>
              <a:t>operational</a:t>
            </a:r>
            <a:r>
              <a:rPr lang="nl-NL"/>
              <a:t> systems</a:t>
            </a:r>
            <a:endParaRPr lang="en-US"/>
          </a:p>
        </p:txBody>
      </p:sp>
      <p:sp>
        <p:nvSpPr>
          <p:cNvPr id="3" name="Text Placeholder 2"/>
          <p:cNvSpPr>
            <a:spLocks noGrp="1"/>
          </p:cNvSpPr>
          <p:nvPr>
            <p:ph idx="1"/>
          </p:nvPr>
        </p:nvSpPr>
        <p:spPr>
          <a:xfrm>
            <a:off x="720003" y="936000"/>
            <a:ext cx="7284872" cy="3780000"/>
          </a:xfrm>
        </p:spPr>
        <p:txBody>
          <a:bodyPr/>
          <a:lstStyle/>
          <a:p>
            <a:r>
              <a:rPr lang="nl-NL"/>
              <a:t>“We have a model </a:t>
            </a:r>
            <a:r>
              <a:rPr lang="nl-NL" err="1"/>
              <a:t>that</a:t>
            </a:r>
            <a:r>
              <a:rPr lang="nl-NL"/>
              <a:t> </a:t>
            </a:r>
            <a:r>
              <a:rPr lang="nl-NL" err="1"/>
              <a:t>will</a:t>
            </a:r>
            <a:r>
              <a:rPr lang="nl-NL"/>
              <a:t> </a:t>
            </a:r>
            <a:r>
              <a:rPr lang="nl-NL" err="1"/>
              <a:t>choose</a:t>
            </a:r>
            <a:r>
              <a:rPr lang="nl-NL"/>
              <a:t> </a:t>
            </a:r>
            <a:r>
              <a:rPr lang="nl-NL" err="1"/>
              <a:t>the</a:t>
            </a:r>
            <a:r>
              <a:rPr lang="nl-NL"/>
              <a:t> best </a:t>
            </a:r>
            <a:r>
              <a:rPr lang="nl-NL" b="1" err="1"/>
              <a:t>chess</a:t>
            </a:r>
            <a:r>
              <a:rPr lang="nl-NL" b="1"/>
              <a:t> move</a:t>
            </a:r>
            <a:r>
              <a:rPr lang="nl-NL"/>
              <a:t> </a:t>
            </a:r>
            <a:r>
              <a:rPr lang="nl-NL" err="1"/>
              <a:t>based</a:t>
            </a:r>
            <a:r>
              <a:rPr lang="nl-NL"/>
              <a:t> on </a:t>
            </a:r>
            <a:r>
              <a:rPr lang="nl-NL" err="1"/>
              <a:t>certain</a:t>
            </a:r>
            <a:r>
              <a:rPr lang="nl-NL"/>
              <a:t> input”</a:t>
            </a:r>
            <a:endParaRPr lang="en-US"/>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279" y="1549523"/>
            <a:ext cx="2444762" cy="97408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413" y="2198557"/>
            <a:ext cx="3048837" cy="2134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3671831" y="2198557"/>
            <a:ext cx="1524419" cy="213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Machine </a:t>
            </a:r>
            <a:r>
              <a:rPr lang="nl-NL" err="1"/>
              <a:t>learning</a:t>
            </a:r>
            <a:r>
              <a:rPr lang="nl-NL"/>
              <a:t> </a:t>
            </a:r>
            <a:r>
              <a:rPr lang="nl-NL">
                <a:sym typeface="Wingdings" panose="05000000000000000000" pitchFamily="2" charset="2"/>
              </a:rPr>
              <a:t> </a:t>
            </a:r>
            <a:r>
              <a:rPr lang="nl-NL" err="1"/>
              <a:t>operational</a:t>
            </a:r>
            <a:r>
              <a:rPr lang="nl-NL"/>
              <a:t> systems</a:t>
            </a:r>
            <a:endParaRPr lang="en-US"/>
          </a:p>
        </p:txBody>
      </p:sp>
      <p:sp>
        <p:nvSpPr>
          <p:cNvPr id="3" name="Text Placeholder 2"/>
          <p:cNvSpPr>
            <a:spLocks noGrp="1"/>
          </p:cNvSpPr>
          <p:nvPr>
            <p:ph idx="1"/>
          </p:nvPr>
        </p:nvSpPr>
        <p:spPr/>
        <p:txBody>
          <a:bodyPr/>
          <a:lstStyle/>
          <a:p>
            <a:r>
              <a:rPr lang="nl-NL"/>
              <a:t>Discovery =&gt; Model =&gt; </a:t>
            </a:r>
            <a:r>
              <a:rPr lang="nl-NL" err="1"/>
              <a:t>Deploy</a:t>
            </a:r>
            <a:endParaRPr lang="nl-NL"/>
          </a:p>
          <a:p>
            <a:r>
              <a:rPr lang="nl-NL"/>
              <a:t>“We have a model </a:t>
            </a:r>
            <a:r>
              <a:rPr lang="nl-NL" err="1"/>
              <a:t>that</a:t>
            </a:r>
            <a:r>
              <a:rPr lang="nl-NL"/>
              <a:t> </a:t>
            </a:r>
            <a:r>
              <a:rPr lang="nl-NL" err="1"/>
              <a:t>will</a:t>
            </a:r>
            <a:r>
              <a:rPr lang="nl-NL"/>
              <a:t> </a:t>
            </a:r>
            <a:r>
              <a:rPr lang="nl-NL" err="1"/>
              <a:t>predict</a:t>
            </a:r>
            <a:r>
              <a:rPr lang="nl-NL"/>
              <a:t> a class (</a:t>
            </a:r>
            <a:r>
              <a:rPr lang="nl-NL" err="1"/>
              <a:t>classification</a:t>
            </a:r>
            <a:r>
              <a:rPr lang="nl-NL"/>
              <a:t>) or </a:t>
            </a:r>
            <a:r>
              <a:rPr lang="nl-NL" err="1"/>
              <a:t>value</a:t>
            </a:r>
            <a:r>
              <a:rPr lang="nl-NL"/>
              <a:t> (</a:t>
            </a:r>
            <a:r>
              <a:rPr lang="nl-NL" err="1"/>
              <a:t>regression</a:t>
            </a:r>
            <a:r>
              <a:rPr lang="nl-NL"/>
              <a:t>) </a:t>
            </a:r>
            <a:r>
              <a:rPr lang="nl-NL" err="1"/>
              <a:t>based</a:t>
            </a:r>
            <a:r>
              <a:rPr lang="nl-NL"/>
              <a:t> on </a:t>
            </a:r>
            <a:r>
              <a:rPr lang="nl-NL" err="1"/>
              <a:t>certain</a:t>
            </a:r>
            <a:r>
              <a:rPr lang="nl-NL"/>
              <a:t> input </a:t>
            </a:r>
            <a:r>
              <a:rPr lang="nl-NL" err="1"/>
              <a:t>with</a:t>
            </a:r>
            <a:r>
              <a:rPr lang="nl-NL"/>
              <a:t> a </a:t>
            </a:r>
            <a:r>
              <a:rPr lang="nl-NL" err="1"/>
              <a:t>meaningful</a:t>
            </a:r>
            <a:r>
              <a:rPr lang="nl-NL"/>
              <a:t> </a:t>
            </a:r>
            <a:r>
              <a:rPr lang="nl-NL" err="1"/>
              <a:t>degree</a:t>
            </a:r>
            <a:r>
              <a:rPr lang="nl-NL"/>
              <a:t> of </a:t>
            </a:r>
            <a:r>
              <a:rPr lang="nl-NL" err="1"/>
              <a:t>accuracy</a:t>
            </a:r>
            <a:r>
              <a:rPr lang="nl-NL"/>
              <a:t>” – </a:t>
            </a:r>
            <a:r>
              <a:rPr lang="nl-NL" err="1"/>
              <a:t>how</a:t>
            </a:r>
            <a:r>
              <a:rPr lang="nl-NL"/>
              <a:t> </a:t>
            </a:r>
            <a:r>
              <a:rPr lang="nl-NL" err="1"/>
              <a:t>can</a:t>
            </a:r>
            <a:r>
              <a:rPr lang="nl-NL"/>
              <a:t> we make </a:t>
            </a:r>
            <a:r>
              <a:rPr lang="nl-NL" err="1"/>
              <a:t>use</a:t>
            </a:r>
            <a:r>
              <a:rPr lang="nl-NL"/>
              <a:t> of </a:t>
            </a:r>
            <a:r>
              <a:rPr lang="nl-NL" err="1"/>
              <a:t>that</a:t>
            </a:r>
            <a:r>
              <a:rPr lang="nl-NL"/>
              <a:t> model?</a:t>
            </a:r>
            <a:endParaRPr lang="en-US"/>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01" y="2977927"/>
            <a:ext cx="3214589" cy="1280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1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Deploy</a:t>
            </a:r>
            <a:r>
              <a:rPr lang="nl-NL"/>
              <a:t> model </a:t>
            </a:r>
            <a:r>
              <a:rPr lang="nl-NL" err="1"/>
              <a:t>and</a:t>
            </a:r>
            <a:r>
              <a:rPr lang="nl-NL"/>
              <a:t> </a:t>
            </a:r>
            <a:r>
              <a:rPr lang="nl-NL" err="1"/>
              <a:t>expose</a:t>
            </a:r>
            <a:endParaRPr lang="en-US"/>
          </a:p>
        </p:txBody>
      </p:sp>
      <p:sp>
        <p:nvSpPr>
          <p:cNvPr id="3" name="Text Placeholder 2"/>
          <p:cNvSpPr>
            <a:spLocks noGrp="1"/>
          </p:cNvSpPr>
          <p:nvPr>
            <p:ph idx="1"/>
          </p:nvPr>
        </p:nvSpPr>
        <p:spPr/>
        <p:txBody>
          <a:bodyPr>
            <a:normAutofit/>
          </a:bodyPr>
          <a:lstStyle/>
          <a:p>
            <a:r>
              <a:rPr lang="nl-NL"/>
              <a:t>Model is </a:t>
            </a:r>
            <a:r>
              <a:rPr lang="nl-NL" err="1"/>
              <a:t>usually</a:t>
            </a:r>
            <a:r>
              <a:rPr lang="nl-NL"/>
              <a:t> </a:t>
            </a:r>
            <a:r>
              <a:rPr lang="nl-NL" err="1"/>
              <a:t>created</a:t>
            </a:r>
            <a:r>
              <a:rPr lang="nl-NL"/>
              <a:t> on Big Data in Data </a:t>
            </a:r>
            <a:r>
              <a:rPr lang="nl-NL" err="1"/>
              <a:t>Science</a:t>
            </a:r>
            <a:r>
              <a:rPr lang="nl-NL"/>
              <a:t> environment </a:t>
            </a:r>
            <a:r>
              <a:rPr lang="nl-NL" err="1"/>
              <a:t>using</a:t>
            </a:r>
            <a:r>
              <a:rPr lang="nl-NL"/>
              <a:t> </a:t>
            </a:r>
            <a:r>
              <a:rPr lang="nl-NL" err="1"/>
              <a:t>the</a:t>
            </a:r>
            <a:r>
              <a:rPr lang="nl-NL"/>
              <a:t> Data </a:t>
            </a:r>
            <a:r>
              <a:rPr lang="nl-NL" err="1"/>
              <a:t>Scientist’s</a:t>
            </a:r>
            <a:r>
              <a:rPr lang="nl-NL"/>
              <a:t> tools</a:t>
            </a:r>
          </a:p>
          <a:p>
            <a:pPr lvl="1"/>
            <a:r>
              <a:rPr lang="nl-NL"/>
              <a:t>Model </a:t>
            </a:r>
            <a:r>
              <a:rPr lang="nl-NL" err="1"/>
              <a:t>itself</a:t>
            </a:r>
            <a:r>
              <a:rPr lang="nl-NL"/>
              <a:t> is </a:t>
            </a:r>
            <a:r>
              <a:rPr lang="nl-NL" err="1"/>
              <a:t>typically</a:t>
            </a:r>
            <a:r>
              <a:rPr lang="nl-NL"/>
              <a:t> </a:t>
            </a:r>
            <a:r>
              <a:rPr lang="nl-NL" err="1"/>
              <a:t>fairly</a:t>
            </a:r>
            <a:r>
              <a:rPr lang="nl-NL"/>
              <a:t> small</a:t>
            </a:r>
          </a:p>
          <a:p>
            <a:r>
              <a:rPr lang="nl-NL"/>
              <a:t>Model </a:t>
            </a:r>
            <a:r>
              <a:rPr lang="nl-NL" err="1"/>
              <a:t>will</a:t>
            </a:r>
            <a:r>
              <a:rPr lang="nl-NL"/>
              <a:t> </a:t>
            </a:r>
            <a:r>
              <a:rPr lang="nl-NL" err="1"/>
              <a:t>be</a:t>
            </a:r>
            <a:r>
              <a:rPr lang="nl-NL"/>
              <a:t> </a:t>
            </a:r>
            <a:r>
              <a:rPr lang="nl-NL" err="1"/>
              <a:t>applied</a:t>
            </a:r>
            <a:r>
              <a:rPr lang="nl-NL"/>
              <a:t> in </a:t>
            </a:r>
            <a:r>
              <a:rPr lang="nl-NL" err="1"/>
              <a:t>operational</a:t>
            </a:r>
            <a:r>
              <a:rPr lang="nl-NL"/>
              <a:t> systems </a:t>
            </a:r>
            <a:r>
              <a:rPr lang="nl-NL" err="1"/>
              <a:t>against</a:t>
            </a:r>
            <a:r>
              <a:rPr lang="nl-NL"/>
              <a:t> single data items (</a:t>
            </a:r>
            <a:r>
              <a:rPr lang="nl-NL" err="1"/>
              <a:t>not</a:t>
            </a:r>
            <a:r>
              <a:rPr lang="nl-NL"/>
              <a:t> </a:t>
            </a:r>
            <a:r>
              <a:rPr lang="nl-NL" err="1"/>
              <a:t>huge</a:t>
            </a:r>
            <a:r>
              <a:rPr lang="nl-NL"/>
              <a:t> </a:t>
            </a:r>
            <a:r>
              <a:rPr lang="nl-NL" err="1"/>
              <a:t>collections</a:t>
            </a:r>
            <a:r>
              <a:rPr lang="nl-NL"/>
              <a:t> nor </a:t>
            </a:r>
            <a:r>
              <a:rPr lang="nl-NL" err="1"/>
              <a:t>the</a:t>
            </a:r>
            <a:r>
              <a:rPr lang="nl-NL"/>
              <a:t> </a:t>
            </a:r>
            <a:r>
              <a:rPr lang="nl-NL" err="1"/>
              <a:t>entire</a:t>
            </a:r>
            <a:r>
              <a:rPr lang="nl-NL"/>
              <a:t> Big Data set)</a:t>
            </a:r>
          </a:p>
          <a:p>
            <a:pPr lvl="1"/>
            <a:r>
              <a:rPr lang="nl-NL"/>
              <a:t>Running </a:t>
            </a:r>
            <a:r>
              <a:rPr lang="nl-NL" err="1"/>
              <a:t>the</a:t>
            </a:r>
            <a:r>
              <a:rPr lang="nl-NL"/>
              <a:t> model online </a:t>
            </a:r>
            <a:r>
              <a:rPr lang="nl-NL" err="1"/>
              <a:t>may</a:t>
            </a:r>
            <a:r>
              <a:rPr lang="nl-NL"/>
              <a:t> </a:t>
            </a:r>
            <a:r>
              <a:rPr lang="nl-NL" err="1"/>
              <a:t>not</a:t>
            </a:r>
            <a:r>
              <a:rPr lang="nl-NL"/>
              <a:t> </a:t>
            </a:r>
            <a:r>
              <a:rPr lang="nl-NL" err="1"/>
              <a:t>require</a:t>
            </a:r>
            <a:r>
              <a:rPr lang="nl-NL"/>
              <a:t> </a:t>
            </a:r>
            <a:r>
              <a:rPr lang="nl-NL" err="1"/>
              <a:t>extensive</a:t>
            </a:r>
            <a:r>
              <a:rPr lang="nl-NL"/>
              <a:t> resources</a:t>
            </a:r>
          </a:p>
          <a:p>
            <a:r>
              <a:rPr lang="nl-NL" err="1"/>
              <a:t>Implementing</a:t>
            </a:r>
            <a:r>
              <a:rPr lang="nl-NL"/>
              <a:t> </a:t>
            </a:r>
            <a:r>
              <a:rPr lang="nl-NL" err="1"/>
              <a:t>the</a:t>
            </a:r>
            <a:r>
              <a:rPr lang="nl-NL"/>
              <a:t> model at </a:t>
            </a:r>
            <a:r>
              <a:rPr lang="nl-NL" err="1"/>
              <a:t>production</a:t>
            </a:r>
            <a:r>
              <a:rPr lang="nl-NL"/>
              <a:t> run time</a:t>
            </a:r>
          </a:p>
          <a:p>
            <a:pPr lvl="1"/>
            <a:r>
              <a:rPr lang="nl-NL"/>
              <a:t>Export model (</a:t>
            </a:r>
            <a:r>
              <a:rPr lang="nl-NL" err="1"/>
              <a:t>from</a:t>
            </a:r>
            <a:r>
              <a:rPr lang="nl-NL"/>
              <a:t> Data </a:t>
            </a:r>
            <a:r>
              <a:rPr lang="nl-NL" err="1"/>
              <a:t>Scientist</a:t>
            </a:r>
            <a:r>
              <a:rPr lang="nl-NL"/>
              <a:t> environment) </a:t>
            </a:r>
            <a:r>
              <a:rPr lang="nl-NL" err="1"/>
              <a:t>and</a:t>
            </a:r>
            <a:r>
              <a:rPr lang="nl-NL"/>
              <a:t> import (</a:t>
            </a:r>
            <a:r>
              <a:rPr lang="nl-NL" err="1"/>
              <a:t>into</a:t>
            </a:r>
            <a:r>
              <a:rPr lang="nl-NL"/>
              <a:t> </a:t>
            </a:r>
            <a:r>
              <a:rPr lang="nl-NL" err="1"/>
              <a:t>production</a:t>
            </a:r>
            <a:r>
              <a:rPr lang="nl-NL"/>
              <a:t> environment)</a:t>
            </a:r>
          </a:p>
          <a:p>
            <a:pPr lvl="1"/>
            <a:r>
              <a:rPr lang="nl-NL" err="1"/>
              <a:t>Reimplement</a:t>
            </a:r>
            <a:r>
              <a:rPr lang="nl-NL"/>
              <a:t> </a:t>
            </a:r>
            <a:r>
              <a:rPr lang="nl-NL" err="1"/>
              <a:t>the</a:t>
            </a:r>
            <a:r>
              <a:rPr lang="nl-NL"/>
              <a:t> model in </a:t>
            </a:r>
            <a:r>
              <a:rPr lang="nl-NL" err="1"/>
              <a:t>the</a:t>
            </a:r>
            <a:r>
              <a:rPr lang="nl-NL"/>
              <a:t> development </a:t>
            </a:r>
            <a:r>
              <a:rPr lang="nl-NL" err="1"/>
              <a:t>technology</a:t>
            </a:r>
            <a:r>
              <a:rPr lang="nl-NL"/>
              <a:t> </a:t>
            </a:r>
            <a:r>
              <a:rPr lang="nl-NL" err="1"/>
              <a:t>and</a:t>
            </a:r>
            <a:r>
              <a:rPr lang="nl-NL"/>
              <a:t> </a:t>
            </a:r>
            <a:r>
              <a:rPr lang="nl-NL" err="1"/>
              <a:t>deploy</a:t>
            </a:r>
            <a:r>
              <a:rPr lang="nl-NL"/>
              <a:t> (in </a:t>
            </a:r>
            <a:r>
              <a:rPr lang="nl-NL" err="1"/>
              <a:t>the</a:t>
            </a:r>
            <a:r>
              <a:rPr lang="nl-NL"/>
              <a:t> </a:t>
            </a:r>
            <a:r>
              <a:rPr lang="nl-NL" err="1"/>
              <a:t>regular</a:t>
            </a:r>
            <a:r>
              <a:rPr lang="nl-NL"/>
              <a:t> way) </a:t>
            </a:r>
            <a:r>
              <a:rPr lang="nl-NL" err="1"/>
              <a:t>to</a:t>
            </a:r>
            <a:r>
              <a:rPr lang="nl-NL"/>
              <a:t> </a:t>
            </a:r>
            <a:r>
              <a:rPr lang="nl-NL" err="1"/>
              <a:t>the</a:t>
            </a:r>
            <a:r>
              <a:rPr lang="nl-NL"/>
              <a:t> </a:t>
            </a:r>
            <a:r>
              <a:rPr lang="nl-NL" err="1"/>
              <a:t>production</a:t>
            </a:r>
            <a:r>
              <a:rPr lang="nl-NL"/>
              <a:t> environment</a:t>
            </a:r>
          </a:p>
          <a:p>
            <a:r>
              <a:rPr lang="nl-NL" err="1"/>
              <a:t>Expose</a:t>
            </a:r>
            <a:r>
              <a:rPr lang="nl-NL"/>
              <a:t> model </a:t>
            </a:r>
            <a:r>
              <a:rPr lang="nl-NL" err="1"/>
              <a:t>through</a:t>
            </a:r>
            <a:r>
              <a:rPr lang="nl-NL"/>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0975" y="3971072"/>
            <a:ext cx="2219740" cy="884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2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a:t>80M </a:t>
            </a:r>
            <a:r>
              <a:rPr lang="fr-FR" err="1"/>
              <a:t>Pictures</a:t>
            </a:r>
            <a:r>
              <a:rPr lang="fr-FR"/>
              <a:t> of Road</a:t>
            </a:r>
          </a:p>
        </p:txBody>
      </p:sp>
      <p:sp>
        <p:nvSpPr>
          <p:cNvPr id="3" name="Content Placeholder 2">
            <a:extLst>
              <a:ext uri="{FF2B5EF4-FFF2-40B4-BE49-F238E27FC236}">
                <a16:creationId xmlns:a16="http://schemas.microsoft.com/office/drawing/2014/main" id="{07E2ABCF-E34C-4EF2-BF74-856FCB829638}"/>
              </a:ext>
            </a:extLst>
          </p:cNvPr>
          <p:cNvSpPr>
            <a:spLocks noGrp="1"/>
          </p:cNvSpPr>
          <p:nvPr>
            <p:ph idx="1"/>
          </p:nvPr>
        </p:nvSpPr>
        <p:spPr/>
        <p:txBody>
          <a:bodyPr/>
          <a:lstStyle/>
          <a:p>
            <a:endParaRPr lang="en-NL"/>
          </a:p>
        </p:txBody>
      </p:sp>
      <p:pic>
        <p:nvPicPr>
          <p:cNvPr id="16" name="Picture 15"/>
          <p:cNvPicPr>
            <a:picLocks noChangeAspect="1"/>
          </p:cNvPicPr>
          <p:nvPr/>
        </p:nvPicPr>
        <p:blipFill>
          <a:blip r:embed="rId2"/>
          <a:stretch>
            <a:fillRect/>
          </a:stretch>
        </p:blipFill>
        <p:spPr>
          <a:xfrm>
            <a:off x="1228164" y="1025414"/>
            <a:ext cx="7622035" cy="2396380"/>
          </a:xfrm>
          <a:prstGeom prst="rect">
            <a:avLst/>
          </a:prstGeom>
        </p:spPr>
      </p:pic>
      <p:pic>
        <p:nvPicPr>
          <p:cNvPr id="17"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404" y="2961001"/>
            <a:ext cx="2969242" cy="1850549"/>
          </a:xfrm>
          <a:prstGeom prst="rect">
            <a:avLst/>
          </a:prstGeom>
        </p:spPr>
      </p:pic>
      <p:pic>
        <p:nvPicPr>
          <p:cNvPr id="21" name="Picture 20"/>
          <p:cNvPicPr>
            <a:picLocks noChangeAspect="1"/>
          </p:cNvPicPr>
          <p:nvPr/>
        </p:nvPicPr>
        <p:blipFill>
          <a:blip r:embed="rId4"/>
          <a:stretch>
            <a:fillRect/>
          </a:stretch>
        </p:blipFill>
        <p:spPr>
          <a:xfrm>
            <a:off x="1065695" y="3729313"/>
            <a:ext cx="2107783" cy="1082237"/>
          </a:xfrm>
          <a:prstGeom prst="rect">
            <a:avLst/>
          </a:prstGeom>
        </p:spPr>
      </p:pic>
      <p:pic>
        <p:nvPicPr>
          <p:cNvPr id="22" name="Picture 21"/>
          <p:cNvPicPr>
            <a:picLocks noChangeAspect="1"/>
          </p:cNvPicPr>
          <p:nvPr/>
        </p:nvPicPr>
        <p:blipFill>
          <a:blip r:embed="rId5"/>
          <a:stretch>
            <a:fillRect/>
          </a:stretch>
        </p:blipFill>
        <p:spPr>
          <a:xfrm>
            <a:off x="6186774" y="3713853"/>
            <a:ext cx="1798573" cy="1097697"/>
          </a:xfrm>
          <a:prstGeom prst="rect">
            <a:avLst/>
          </a:prstGeom>
        </p:spPr>
      </p:pic>
    </p:spTree>
    <p:extLst>
      <p:ext uri="{BB962C8B-B14F-4D97-AF65-F5344CB8AC3E}">
        <p14:creationId xmlns:p14="http://schemas.microsoft.com/office/powerpoint/2010/main" val="22859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847" err="1"/>
              <a:t>Big</a:t>
            </a:r>
            <a:r>
              <a:rPr lang="fr-FR" sz="2847"/>
              <a:t> Data </a:t>
            </a:r>
            <a:r>
              <a:rPr lang="fr-FR"/>
              <a:t>=&gt; Small ML </a:t>
            </a:r>
            <a:r>
              <a:rPr lang="fr-FR" err="1"/>
              <a:t>Models</a:t>
            </a:r>
            <a:endParaRPr lang="fr-FR" sz="2847"/>
          </a:p>
        </p:txBody>
      </p:sp>
      <p:sp>
        <p:nvSpPr>
          <p:cNvPr id="3" name="Content Placeholder 2">
            <a:extLst>
              <a:ext uri="{FF2B5EF4-FFF2-40B4-BE49-F238E27FC236}">
                <a16:creationId xmlns:a16="http://schemas.microsoft.com/office/drawing/2014/main" id="{81D5ACB7-9A14-4E36-B34A-FA7A0EED1698}"/>
              </a:ext>
            </a:extLst>
          </p:cNvPr>
          <p:cNvSpPr>
            <a:spLocks noGrp="1"/>
          </p:cNvSpPr>
          <p:nvPr>
            <p:ph idx="1"/>
          </p:nvPr>
        </p:nvSpPr>
        <p:spPr/>
        <p:txBody>
          <a:bodyPr/>
          <a:lstStyle/>
          <a:p>
            <a:endParaRPr lang="en-NL"/>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flipH="1">
            <a:off x="4050939" y="1099209"/>
            <a:ext cx="2999092" cy="1145166"/>
          </a:xfrm>
          <a:prstGeom prst="rect">
            <a:avLst/>
          </a:prstGeom>
        </p:spPr>
      </p:pic>
      <p:pic>
        <p:nvPicPr>
          <p:cNvPr id="12" name="Picture 11"/>
          <p:cNvPicPr>
            <a:picLocks noChangeAspect="1"/>
          </p:cNvPicPr>
          <p:nvPr/>
        </p:nvPicPr>
        <p:blipFill>
          <a:blip r:embed="rId4"/>
          <a:stretch>
            <a:fillRect/>
          </a:stretch>
        </p:blipFill>
        <p:spPr>
          <a:xfrm>
            <a:off x="3726885" y="1371376"/>
            <a:ext cx="2999092" cy="1145166"/>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Lst>
          </a:blip>
          <a:stretch>
            <a:fillRect/>
          </a:stretch>
        </p:blipFill>
        <p:spPr>
          <a:xfrm>
            <a:off x="3550327" y="1671791"/>
            <a:ext cx="2248664" cy="1084427"/>
          </a:xfrm>
          <a:prstGeom prst="rect">
            <a:avLst/>
          </a:prstGeom>
        </p:spPr>
      </p:pic>
      <p:pic>
        <p:nvPicPr>
          <p:cNvPr id="14" name="Picture 2" descr="Image result for car nvidia bb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905" y="2516542"/>
            <a:ext cx="3282469" cy="2188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3337140" y="1873128"/>
            <a:ext cx="2248664" cy="1084427"/>
          </a:xfrm>
          <a:prstGeom prst="rect">
            <a:avLst/>
          </a:prstGeom>
        </p:spPr>
      </p:pic>
      <p:cxnSp>
        <p:nvCxnSpPr>
          <p:cNvPr id="19" name="Straight Connector 18"/>
          <p:cNvCxnSpPr/>
          <p:nvPr/>
        </p:nvCxnSpPr>
        <p:spPr>
          <a:xfrm flipH="1">
            <a:off x="2270654" y="1873130"/>
            <a:ext cx="1066485"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551497" y="2957556"/>
            <a:ext cx="785643" cy="80755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028276" y="2957556"/>
            <a:ext cx="2557529" cy="866332"/>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23341" y="1873130"/>
            <a:ext cx="2929782"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Deploy</a:t>
            </a:r>
            <a:r>
              <a:rPr lang="nl-NL"/>
              <a:t> model </a:t>
            </a:r>
            <a:r>
              <a:rPr lang="nl-NL" err="1"/>
              <a:t>and</a:t>
            </a:r>
            <a:r>
              <a:rPr lang="nl-NL"/>
              <a:t> </a:t>
            </a:r>
            <a:r>
              <a:rPr lang="nl-NL" err="1"/>
              <a:t>expose</a:t>
            </a:r>
            <a:endParaRPr lang="en-US"/>
          </a:p>
        </p:txBody>
      </p:sp>
      <p:sp>
        <p:nvSpPr>
          <p:cNvPr id="4" name="Content Placeholder 3">
            <a:extLst>
              <a:ext uri="{FF2B5EF4-FFF2-40B4-BE49-F238E27FC236}">
                <a16:creationId xmlns:a16="http://schemas.microsoft.com/office/drawing/2014/main" id="{5601F2F1-2A42-4820-BA94-F25F25B011A2}"/>
              </a:ext>
            </a:extLst>
          </p:cNvPr>
          <p:cNvSpPr>
            <a:spLocks noGrp="1"/>
          </p:cNvSpPr>
          <p:nvPr>
            <p:ph idx="1"/>
          </p:nvPr>
        </p:nvSpPr>
        <p:spPr/>
        <p:txBody>
          <a:bodyPr/>
          <a:lstStyle/>
          <a:p>
            <a:endParaRPr lang="en-NL"/>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6" y="1301987"/>
            <a:ext cx="7381250" cy="3031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5175489" y="2817951"/>
            <a:ext cx="570590" cy="124054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1055"/>
              <a:t>REST API</a:t>
            </a:r>
            <a:endParaRPr lang="en-US" sz="1055"/>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749151" y="1382352"/>
            <a:ext cx="4426338" cy="98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7A3D-FC3A-47C6-81E5-6238F2E251D5}"/>
              </a:ext>
            </a:extLst>
          </p:cNvPr>
          <p:cNvSpPr>
            <a:spLocks noGrp="1"/>
          </p:cNvSpPr>
          <p:nvPr>
            <p:ph type="title"/>
          </p:nvPr>
        </p:nvSpPr>
        <p:spPr/>
        <p:txBody>
          <a:bodyPr/>
          <a:lstStyle/>
          <a:p>
            <a:r>
              <a:rPr lang="nl-NL"/>
              <a:t>Applications </a:t>
            </a:r>
            <a:r>
              <a:rPr lang="nl-NL" err="1"/>
              <a:t>leveraging</a:t>
            </a:r>
            <a:r>
              <a:rPr lang="nl-NL"/>
              <a:t> smart </a:t>
            </a:r>
            <a:r>
              <a:rPr lang="nl-NL" err="1"/>
              <a:t>API</a:t>
            </a:r>
            <a:r>
              <a:rPr lang="nl-NL" cap="none" err="1"/>
              <a:t>s</a:t>
            </a:r>
            <a:r>
              <a:rPr lang="nl-NL"/>
              <a:t>  </a:t>
            </a:r>
            <a:r>
              <a:rPr lang="nl-NL" err="1"/>
              <a:t>powered</a:t>
            </a:r>
            <a:r>
              <a:rPr lang="nl-NL"/>
              <a:t> </a:t>
            </a:r>
            <a:r>
              <a:rPr lang="nl-NL" err="1"/>
              <a:t>by</a:t>
            </a:r>
            <a:r>
              <a:rPr lang="nl-NL"/>
              <a:t> Machine </a:t>
            </a:r>
            <a:r>
              <a:rPr lang="nl-NL" err="1"/>
              <a:t>learning</a:t>
            </a:r>
            <a:endParaRPr lang="en-NL"/>
          </a:p>
        </p:txBody>
      </p:sp>
      <p:sp>
        <p:nvSpPr>
          <p:cNvPr id="13" name="Content Placeholder 12">
            <a:extLst>
              <a:ext uri="{FF2B5EF4-FFF2-40B4-BE49-F238E27FC236}">
                <a16:creationId xmlns:a16="http://schemas.microsoft.com/office/drawing/2014/main" id="{603709A5-9EFC-478E-B824-A4437FE57EC9}"/>
              </a:ext>
            </a:extLst>
          </p:cNvPr>
          <p:cNvSpPr>
            <a:spLocks noGrp="1"/>
          </p:cNvSpPr>
          <p:nvPr>
            <p:ph idx="1"/>
          </p:nvPr>
        </p:nvSpPr>
        <p:spPr/>
        <p:txBody>
          <a:bodyPr/>
          <a:lstStyle/>
          <a:p>
            <a:endParaRPr lang="en-NL"/>
          </a:p>
        </p:txBody>
      </p:sp>
      <p:pic>
        <p:nvPicPr>
          <p:cNvPr id="4" name="Picture 2">
            <a:extLst>
              <a:ext uri="{FF2B5EF4-FFF2-40B4-BE49-F238E27FC236}">
                <a16:creationId xmlns:a16="http://schemas.microsoft.com/office/drawing/2014/main" id="{2F0A73A5-BDEB-4AB7-A3DA-3F102BF7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13" t="52713"/>
          <a:stretch/>
        </p:blipFill>
        <p:spPr bwMode="auto">
          <a:xfrm>
            <a:off x="6316231" y="3027714"/>
            <a:ext cx="2634151" cy="143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5">
            <a:extLst>
              <a:ext uri="{FF2B5EF4-FFF2-40B4-BE49-F238E27FC236}">
                <a16:creationId xmlns:a16="http://schemas.microsoft.com/office/drawing/2014/main" id="{ADC0F068-9A9E-4682-9A4B-F8454EE01956}"/>
              </a:ext>
            </a:extLst>
          </p:cNvPr>
          <p:cNvSpPr/>
          <p:nvPr/>
        </p:nvSpPr>
        <p:spPr>
          <a:xfrm>
            <a:off x="5175489" y="1719186"/>
            <a:ext cx="570590" cy="23393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900"/>
              <a:t>REST API</a:t>
            </a:r>
            <a:endParaRPr lang="en-US" sz="900"/>
          </a:p>
        </p:txBody>
      </p:sp>
      <p:pic>
        <p:nvPicPr>
          <p:cNvPr id="1026" name="Picture 2" descr="Related image">
            <a:extLst>
              <a:ext uri="{FF2B5EF4-FFF2-40B4-BE49-F238E27FC236}">
                <a16:creationId xmlns:a16="http://schemas.microsoft.com/office/drawing/2014/main" id="{6F0C7C8D-F38C-4F24-BD79-03E26F56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039" y="982425"/>
            <a:ext cx="1105015" cy="1029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94D458-EAE5-444D-9CF2-5A707AD3ED81}"/>
              </a:ext>
            </a:extLst>
          </p:cNvPr>
          <p:cNvPicPr>
            <a:picLocks noChangeAspect="1"/>
          </p:cNvPicPr>
          <p:nvPr/>
        </p:nvPicPr>
        <p:blipFill>
          <a:blip r:embed="rId4"/>
          <a:stretch>
            <a:fillRect/>
          </a:stretch>
        </p:blipFill>
        <p:spPr>
          <a:xfrm>
            <a:off x="7115350" y="823738"/>
            <a:ext cx="821180" cy="673523"/>
          </a:xfrm>
          <a:prstGeom prst="cloud">
            <a:avLst/>
          </a:prstGeom>
          <a:ln>
            <a:noFill/>
          </a:ln>
          <a:effectLst>
            <a:outerShdw blurRad="292100" dist="139700" dir="2700000" algn="tl" rotWithShape="0">
              <a:srgbClr val="333333">
                <a:alpha val="65000"/>
              </a:srgbClr>
            </a:outerShdw>
          </a:effectLst>
        </p:spPr>
      </p:pic>
      <p:pic>
        <p:nvPicPr>
          <p:cNvPr id="8" name="Picture 7">
            <a:hlinkClick r:id="rId5"/>
            <a:extLst>
              <a:ext uri="{FF2B5EF4-FFF2-40B4-BE49-F238E27FC236}">
                <a16:creationId xmlns:a16="http://schemas.microsoft.com/office/drawing/2014/main" id="{6986EC36-4429-4D44-B90E-A15C7D7E5655}"/>
              </a:ext>
            </a:extLst>
          </p:cNvPr>
          <p:cNvPicPr>
            <a:picLocks noChangeAspect="1"/>
          </p:cNvPicPr>
          <p:nvPr/>
        </p:nvPicPr>
        <p:blipFill>
          <a:blip r:embed="rId6"/>
          <a:stretch>
            <a:fillRect/>
          </a:stretch>
        </p:blipFill>
        <p:spPr>
          <a:xfrm>
            <a:off x="6508547" y="2106177"/>
            <a:ext cx="1213607" cy="717296"/>
          </a:xfrm>
          <a:prstGeom prst="cloud">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476E077-E015-4253-82E3-EDF0955D147E}"/>
              </a:ext>
            </a:extLst>
          </p:cNvPr>
          <p:cNvPicPr>
            <a:picLocks noChangeAspect="1"/>
          </p:cNvPicPr>
          <p:nvPr/>
        </p:nvPicPr>
        <p:blipFill>
          <a:blip r:embed="rId7"/>
          <a:stretch>
            <a:fillRect/>
          </a:stretch>
        </p:blipFill>
        <p:spPr>
          <a:xfrm>
            <a:off x="7537962" y="1533007"/>
            <a:ext cx="1033563" cy="593176"/>
          </a:xfrm>
          <a:prstGeom prst="cloud">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1CF247A4-D227-485C-A9F3-7139EF5FE102}"/>
              </a:ext>
            </a:extLst>
          </p:cNvPr>
          <p:cNvSpPr/>
          <p:nvPr/>
        </p:nvSpPr>
        <p:spPr>
          <a:xfrm>
            <a:off x="4310383" y="2464826"/>
            <a:ext cx="895542" cy="5375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sz="712"/>
          </a:p>
        </p:txBody>
      </p:sp>
      <p:sp>
        <p:nvSpPr>
          <p:cNvPr id="10" name="Rectangle: Rounded Corners 9">
            <a:extLst>
              <a:ext uri="{FF2B5EF4-FFF2-40B4-BE49-F238E27FC236}">
                <a16:creationId xmlns:a16="http://schemas.microsoft.com/office/drawing/2014/main" id="{2FBB7BDA-805D-44BA-89C5-230EFB13EA7B}"/>
              </a:ext>
            </a:extLst>
          </p:cNvPr>
          <p:cNvSpPr/>
          <p:nvPr/>
        </p:nvSpPr>
        <p:spPr>
          <a:xfrm>
            <a:off x="2369013" y="2126183"/>
            <a:ext cx="2044008" cy="1207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a:t>Application</a:t>
            </a:r>
            <a:endParaRPr lang="en-NL" sz="1600"/>
          </a:p>
        </p:txBody>
      </p:sp>
      <p:pic>
        <p:nvPicPr>
          <p:cNvPr id="1028" name="Picture 4" descr="Image result for user">
            <a:extLst>
              <a:ext uri="{FF2B5EF4-FFF2-40B4-BE49-F238E27FC236}">
                <a16:creationId xmlns:a16="http://schemas.microsoft.com/office/drawing/2014/main" id="{6DA50267-73C2-4E74-8895-F2CE8C7FB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57" y="2058951"/>
            <a:ext cx="1396999" cy="134174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6EAF958A-87F0-4E8E-B44E-D4D3C7AA4E2A}"/>
              </a:ext>
            </a:extLst>
          </p:cNvPr>
          <p:cNvSpPr/>
          <p:nvPr/>
        </p:nvSpPr>
        <p:spPr>
          <a:xfrm>
            <a:off x="1555489" y="2549665"/>
            <a:ext cx="890395" cy="35053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sz="712"/>
          </a:p>
        </p:txBody>
      </p:sp>
      <p:sp>
        <p:nvSpPr>
          <p:cNvPr id="14" name="Arrow: Right 13">
            <a:extLst>
              <a:ext uri="{FF2B5EF4-FFF2-40B4-BE49-F238E27FC236}">
                <a16:creationId xmlns:a16="http://schemas.microsoft.com/office/drawing/2014/main" id="{98927CAA-4C6A-4A4B-9D81-AF73EA50F866}"/>
              </a:ext>
            </a:extLst>
          </p:cNvPr>
          <p:cNvSpPr/>
          <p:nvPr/>
        </p:nvSpPr>
        <p:spPr>
          <a:xfrm>
            <a:off x="5727083" y="1942784"/>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sp>
        <p:nvSpPr>
          <p:cNvPr id="15" name="Arrow: Right 14">
            <a:extLst>
              <a:ext uri="{FF2B5EF4-FFF2-40B4-BE49-F238E27FC236}">
                <a16:creationId xmlns:a16="http://schemas.microsoft.com/office/drawing/2014/main" id="{72535A0E-88C6-4679-A229-1A8606AB6A3E}"/>
              </a:ext>
            </a:extLst>
          </p:cNvPr>
          <p:cNvSpPr/>
          <p:nvPr/>
        </p:nvSpPr>
        <p:spPr>
          <a:xfrm>
            <a:off x="5745641" y="3261165"/>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pic>
        <p:nvPicPr>
          <p:cNvPr id="17" name="Picture 6" descr="Image result for graduation hat">
            <a:extLst>
              <a:ext uri="{FF2B5EF4-FFF2-40B4-BE49-F238E27FC236}">
                <a16:creationId xmlns:a16="http://schemas.microsoft.com/office/drawing/2014/main" id="{8BE06507-F20A-4CEA-801D-147445EB0BC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957826" y="1796115"/>
            <a:ext cx="1169564" cy="713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duation hat">
            <a:extLst>
              <a:ext uri="{FF2B5EF4-FFF2-40B4-BE49-F238E27FC236}">
                <a16:creationId xmlns:a16="http://schemas.microsoft.com/office/drawing/2014/main" id="{5AAAABA5-14B2-45BB-9EAE-61259B376D1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362063" y="1260095"/>
            <a:ext cx="2500424" cy="1525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acle logo apex">
            <a:extLst>
              <a:ext uri="{FF2B5EF4-FFF2-40B4-BE49-F238E27FC236}">
                <a16:creationId xmlns:a16="http://schemas.microsoft.com/office/drawing/2014/main" id="{F409925F-5C2F-44CE-8C8D-F981CF9B60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3550" y="3422104"/>
            <a:ext cx="1464778" cy="9151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5549A2-2EC7-4CD0-BE7D-FB0B6D4BE81F}"/>
              </a:ext>
            </a:extLst>
          </p:cNvPr>
          <p:cNvPicPr>
            <a:picLocks noChangeAspect="1"/>
          </p:cNvPicPr>
          <p:nvPr/>
        </p:nvPicPr>
        <p:blipFill>
          <a:blip r:embed="rId11"/>
          <a:stretch>
            <a:fillRect/>
          </a:stretch>
        </p:blipFill>
        <p:spPr>
          <a:xfrm>
            <a:off x="3707339" y="3459078"/>
            <a:ext cx="737693" cy="841190"/>
          </a:xfrm>
          <a:prstGeom prst="rect">
            <a:avLst/>
          </a:prstGeom>
        </p:spPr>
      </p:pic>
    </p:spTree>
    <p:extLst>
      <p:ext uri="{BB962C8B-B14F-4D97-AF65-F5344CB8AC3E}">
        <p14:creationId xmlns:p14="http://schemas.microsoft.com/office/powerpoint/2010/main" val="4650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1309B-FD38-4B10-8F05-804303020407}"/>
              </a:ext>
            </a:extLst>
          </p:cNvPr>
          <p:cNvSpPr>
            <a:spLocks noGrp="1"/>
          </p:cNvSpPr>
          <p:nvPr>
            <p:ph type="title"/>
          </p:nvPr>
        </p:nvSpPr>
        <p:spPr/>
        <p:txBody>
          <a:bodyPr/>
          <a:lstStyle/>
          <a:p>
            <a:endParaRPr lang="en-NL"/>
          </a:p>
        </p:txBody>
      </p:sp>
      <p:sp>
        <p:nvSpPr>
          <p:cNvPr id="4" name="Content Placeholder 3">
            <a:extLst>
              <a:ext uri="{FF2B5EF4-FFF2-40B4-BE49-F238E27FC236}">
                <a16:creationId xmlns:a16="http://schemas.microsoft.com/office/drawing/2014/main" id="{60334773-BFC0-4F5C-8EF0-4E0CDEA6A496}"/>
              </a:ext>
            </a:extLst>
          </p:cNvPr>
          <p:cNvSpPr>
            <a:spLocks noGrp="1"/>
          </p:cNvSpPr>
          <p:nvPr>
            <p:ph idx="1"/>
          </p:nvPr>
        </p:nvSpPr>
        <p:spPr/>
        <p:txBody>
          <a:bodyPr/>
          <a:lstStyle/>
          <a:p>
            <a:endParaRPr lang="en-NL"/>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6" y="799826"/>
            <a:ext cx="8538442" cy="3831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42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Model management</a:t>
            </a:r>
            <a:endParaRPr lang="en-US"/>
          </a:p>
        </p:txBody>
      </p:sp>
      <p:sp>
        <p:nvSpPr>
          <p:cNvPr id="3" name="Text Placeholder 2"/>
          <p:cNvSpPr>
            <a:spLocks noGrp="1"/>
          </p:cNvSpPr>
          <p:nvPr>
            <p:ph idx="1"/>
          </p:nvPr>
        </p:nvSpPr>
        <p:spPr/>
        <p:txBody>
          <a:bodyPr>
            <a:normAutofit/>
          </a:bodyPr>
          <a:lstStyle/>
          <a:p>
            <a:r>
              <a:rPr lang="nl-NL"/>
              <a:t>Governance (new </a:t>
            </a:r>
            <a:r>
              <a:rPr lang="nl-NL" err="1"/>
              <a:t>versions</a:t>
            </a:r>
            <a:r>
              <a:rPr lang="nl-NL"/>
              <a:t>, </a:t>
            </a:r>
            <a:r>
              <a:rPr lang="nl-NL" err="1"/>
              <a:t>testing</a:t>
            </a:r>
            <a:r>
              <a:rPr lang="nl-NL"/>
              <a:t> </a:t>
            </a:r>
            <a:r>
              <a:rPr lang="nl-NL" err="1"/>
              <a:t>and</a:t>
            </a:r>
            <a:r>
              <a:rPr lang="nl-NL"/>
              <a:t> </a:t>
            </a:r>
            <a:r>
              <a:rPr lang="nl-NL" err="1"/>
              <a:t>approval</a:t>
            </a:r>
            <a:r>
              <a:rPr lang="nl-NL"/>
              <a:t>)</a:t>
            </a:r>
          </a:p>
          <a:p>
            <a:r>
              <a:rPr lang="nl-NL"/>
              <a:t>A/B </a:t>
            </a:r>
            <a:r>
              <a:rPr lang="nl-NL" err="1"/>
              <a:t>testing</a:t>
            </a:r>
            <a:endParaRPr lang="nl-NL"/>
          </a:p>
          <a:p>
            <a:r>
              <a:rPr lang="nl-NL"/>
              <a:t>Auditing (</a:t>
            </a:r>
            <a:r>
              <a:rPr lang="nl-NL" err="1"/>
              <a:t>what</a:t>
            </a:r>
            <a:r>
              <a:rPr lang="nl-NL"/>
              <a:t> </a:t>
            </a:r>
            <a:r>
              <a:rPr lang="nl-NL" err="1"/>
              <a:t>did</a:t>
            </a:r>
            <a:r>
              <a:rPr lang="nl-NL"/>
              <a:t> </a:t>
            </a:r>
            <a:r>
              <a:rPr lang="nl-NL" err="1"/>
              <a:t>the</a:t>
            </a:r>
            <a:r>
              <a:rPr lang="nl-NL"/>
              <a:t> model </a:t>
            </a:r>
            <a:r>
              <a:rPr lang="nl-NL" err="1"/>
              <a:t>decide</a:t>
            </a:r>
            <a:r>
              <a:rPr lang="nl-NL"/>
              <a:t> </a:t>
            </a:r>
            <a:r>
              <a:rPr lang="nl-NL" err="1"/>
              <a:t>and</a:t>
            </a:r>
            <a:r>
              <a:rPr lang="nl-NL"/>
              <a:t> </a:t>
            </a:r>
            <a:r>
              <a:rPr lang="nl-NL" err="1"/>
              <a:t>why</a:t>
            </a:r>
            <a:r>
              <a:rPr lang="nl-NL"/>
              <a:t>? </a:t>
            </a:r>
            <a:r>
              <a:rPr lang="nl-NL" err="1"/>
              <a:t>notifying</a:t>
            </a:r>
            <a:r>
              <a:rPr lang="nl-NL"/>
              <a:t> </a:t>
            </a:r>
            <a:r>
              <a:rPr lang="nl-NL" err="1"/>
              <a:t>humans</a:t>
            </a:r>
            <a:r>
              <a:rPr lang="nl-NL"/>
              <a:t>? )</a:t>
            </a:r>
          </a:p>
          <a:p>
            <a:r>
              <a:rPr lang="nl-NL"/>
              <a:t>Evaluation (</a:t>
            </a:r>
            <a:r>
              <a:rPr lang="nl-NL" err="1"/>
              <a:t>how</a:t>
            </a:r>
            <a:r>
              <a:rPr lang="nl-NL"/>
              <a:t> well </a:t>
            </a:r>
            <a:r>
              <a:rPr lang="nl-NL" err="1"/>
              <a:t>did</a:t>
            </a:r>
            <a:r>
              <a:rPr lang="nl-NL"/>
              <a:t> </a:t>
            </a:r>
            <a:r>
              <a:rPr lang="nl-NL" err="1"/>
              <a:t>the</a:t>
            </a:r>
            <a:r>
              <a:rPr lang="nl-NL"/>
              <a:t> </a:t>
            </a:r>
            <a:r>
              <a:rPr lang="nl-NL" err="1"/>
              <a:t>model’s</a:t>
            </a:r>
            <a:r>
              <a:rPr lang="nl-NL"/>
              <a:t> output match </a:t>
            </a:r>
            <a:r>
              <a:rPr lang="nl-NL" err="1"/>
              <a:t>the</a:t>
            </a:r>
            <a:r>
              <a:rPr lang="nl-NL"/>
              <a:t> </a:t>
            </a:r>
            <a:r>
              <a:rPr lang="nl-NL" err="1"/>
              <a:t>reality</a:t>
            </a:r>
            <a:r>
              <a:rPr lang="nl-NL"/>
              <a:t>) </a:t>
            </a:r>
            <a:br>
              <a:rPr lang="nl-NL"/>
            </a:br>
            <a:r>
              <a:rPr lang="nl-NL" err="1"/>
              <a:t>to</a:t>
            </a:r>
            <a:r>
              <a:rPr lang="nl-NL"/>
              <a:t> help </a:t>
            </a:r>
            <a:r>
              <a:rPr lang="nl-NL" err="1"/>
              <a:t>evolve</a:t>
            </a:r>
            <a:r>
              <a:rPr lang="nl-NL"/>
              <a:t> </a:t>
            </a:r>
            <a:r>
              <a:rPr lang="nl-NL" err="1"/>
              <a:t>the</a:t>
            </a:r>
            <a:r>
              <a:rPr lang="nl-NL"/>
              <a:t> model</a:t>
            </a:r>
          </a:p>
          <a:p>
            <a:pPr lvl="1"/>
            <a:r>
              <a:rPr lang="nl-NL"/>
              <a:t>for </a:t>
            </a:r>
            <a:r>
              <a:rPr lang="nl-NL" err="1"/>
              <a:t>example</a:t>
            </a:r>
            <a:r>
              <a:rPr lang="nl-NL"/>
              <a:t> </a:t>
            </a:r>
            <a:r>
              <a:rPr lang="nl-NL" err="1"/>
              <a:t>recommendations</a:t>
            </a:r>
            <a:r>
              <a:rPr lang="nl-NL"/>
              <a:t> </a:t>
            </a:r>
            <a:r>
              <a:rPr lang="nl-NL" err="1"/>
              <a:t>followed</a:t>
            </a:r>
            <a:endParaRPr lang="nl-NL"/>
          </a:p>
          <a:p>
            <a:r>
              <a:rPr lang="nl-NL"/>
              <a:t>Monitor </a:t>
            </a:r>
            <a:r>
              <a:rPr lang="nl-NL" err="1"/>
              <a:t>self</a:t>
            </a:r>
            <a:r>
              <a:rPr lang="nl-NL"/>
              <a:t> </a:t>
            </a:r>
            <a:r>
              <a:rPr lang="nl-NL" err="1"/>
              <a:t>learning</a:t>
            </a:r>
            <a:r>
              <a:rPr lang="nl-NL"/>
              <a:t> </a:t>
            </a:r>
            <a:r>
              <a:rPr lang="nl-NL" err="1"/>
              <a:t>models</a:t>
            </a:r>
            <a:r>
              <a:rPr lang="nl-NL"/>
              <a:t> (</a:t>
            </a:r>
            <a:r>
              <a:rPr lang="nl-NL" err="1"/>
              <a:t>to</a:t>
            </a:r>
            <a:r>
              <a:rPr lang="nl-NL"/>
              <a:t> </a:t>
            </a:r>
            <a:r>
              <a:rPr lang="nl-NL" err="1"/>
              <a:t>detect</a:t>
            </a:r>
            <a:r>
              <a:rPr lang="nl-NL"/>
              <a:t> </a:t>
            </a:r>
            <a:r>
              <a:rPr lang="nl-NL" err="1"/>
              <a:t>rogue</a:t>
            </a:r>
            <a:r>
              <a:rPr lang="nl-NL"/>
              <a:t> </a:t>
            </a:r>
            <a:r>
              <a:rPr lang="nl-NL" err="1"/>
              <a:t>models</a:t>
            </a:r>
            <a:r>
              <a:rPr lang="nl-NL"/>
              <a:t>)</a:t>
            </a:r>
            <a:endParaRPr lang="en-US"/>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7417665" y="313501"/>
            <a:ext cx="1631404" cy="342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31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Deployment </a:t>
            </a:r>
            <a:r>
              <a:rPr lang="nl-NL" err="1"/>
              <a:t>can</a:t>
            </a:r>
            <a:r>
              <a:rPr lang="nl-NL"/>
              <a:t> </a:t>
            </a:r>
            <a:r>
              <a:rPr lang="nl-NL" err="1"/>
              <a:t>also</a:t>
            </a:r>
            <a:r>
              <a:rPr lang="nl-NL"/>
              <a:t> </a:t>
            </a:r>
            <a:r>
              <a:rPr lang="nl-NL" err="1"/>
              <a:t>be</a:t>
            </a:r>
            <a:r>
              <a:rPr lang="nl-NL"/>
              <a:t>: </a:t>
            </a:r>
            <a:br>
              <a:rPr lang="nl-NL"/>
            </a:br>
            <a:r>
              <a:rPr lang="nl-NL"/>
              <a:t>load </a:t>
            </a:r>
            <a:r>
              <a:rPr lang="nl-NL" err="1"/>
              <a:t>results</a:t>
            </a:r>
            <a:r>
              <a:rPr lang="nl-NL"/>
              <a:t> </a:t>
            </a:r>
            <a:r>
              <a:rPr lang="nl-NL" err="1"/>
              <a:t>from</a:t>
            </a:r>
            <a:r>
              <a:rPr lang="nl-NL"/>
              <a:t> model </a:t>
            </a:r>
            <a:r>
              <a:rPr lang="nl-NL" err="1"/>
              <a:t>into</a:t>
            </a:r>
            <a:r>
              <a:rPr lang="nl-NL"/>
              <a:t> </a:t>
            </a:r>
            <a:r>
              <a:rPr lang="nl-NL" err="1"/>
              <a:t>production</a:t>
            </a:r>
            <a:endParaRPr lang="en-US"/>
          </a:p>
        </p:txBody>
      </p:sp>
      <p:sp>
        <p:nvSpPr>
          <p:cNvPr id="4" name="Content Placeholder 3">
            <a:extLst>
              <a:ext uri="{FF2B5EF4-FFF2-40B4-BE49-F238E27FC236}">
                <a16:creationId xmlns:a16="http://schemas.microsoft.com/office/drawing/2014/main" id="{712D8CA4-95D5-4B30-90A3-CEAA624C6598}"/>
              </a:ext>
            </a:extLst>
          </p:cNvPr>
          <p:cNvSpPr>
            <a:spLocks noGrp="1"/>
          </p:cNvSpPr>
          <p:nvPr>
            <p:ph idx="1"/>
          </p:nvPr>
        </p:nvSpPr>
        <p:spPr/>
        <p:txBody>
          <a:bodyPr/>
          <a:lstStyle/>
          <a:p>
            <a:endParaRPr lang="en-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47" y="1184957"/>
            <a:ext cx="7212232" cy="2029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795" y="2515495"/>
            <a:ext cx="4262951" cy="232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What</a:t>
            </a:r>
            <a:r>
              <a:rPr lang="nl-NL"/>
              <a:t> </a:t>
            </a:r>
            <a:r>
              <a:rPr lang="nl-NL" err="1"/>
              <a:t>to</a:t>
            </a:r>
            <a:r>
              <a:rPr lang="nl-NL"/>
              <a:t> do </a:t>
            </a:r>
            <a:r>
              <a:rPr lang="nl-NL" err="1"/>
              <a:t>it</a:t>
            </a:r>
            <a:r>
              <a:rPr lang="nl-NL"/>
              <a:t> </a:t>
            </a:r>
            <a:r>
              <a:rPr lang="nl-NL" err="1"/>
              <a:t>with</a:t>
            </a:r>
            <a:r>
              <a:rPr lang="nl-NL"/>
              <a:t>?</a:t>
            </a:r>
            <a:endParaRPr lang="en-US"/>
          </a:p>
        </p:txBody>
      </p:sp>
      <p:sp>
        <p:nvSpPr>
          <p:cNvPr id="3" name="Text Placeholder 2"/>
          <p:cNvSpPr>
            <a:spLocks noGrp="1"/>
          </p:cNvSpPr>
          <p:nvPr>
            <p:ph idx="1"/>
          </p:nvPr>
        </p:nvSpPr>
        <p:spPr/>
        <p:txBody>
          <a:bodyPr/>
          <a:lstStyle/>
          <a:p>
            <a:r>
              <a:rPr lang="nl-NL" err="1"/>
              <a:t>Mathematics</a:t>
            </a:r>
            <a:r>
              <a:rPr lang="nl-NL"/>
              <a:t> (</a:t>
            </a:r>
            <a:r>
              <a:rPr lang="nl-NL" err="1"/>
              <a:t>Statistics</a:t>
            </a:r>
            <a:r>
              <a:rPr lang="nl-NL"/>
              <a:t>)</a:t>
            </a:r>
            <a:br>
              <a:rPr lang="nl-NL"/>
            </a:br>
            <a:endParaRPr lang="nl-NL"/>
          </a:p>
          <a:p>
            <a:pPr lvl="1"/>
            <a:r>
              <a:rPr lang="nl-NL"/>
              <a:t>Gauss (</a:t>
            </a:r>
            <a:r>
              <a:rPr lang="nl-NL" err="1"/>
              <a:t>normal</a:t>
            </a:r>
            <a:r>
              <a:rPr lang="nl-NL"/>
              <a:t> </a:t>
            </a:r>
            <a:r>
              <a:rPr lang="nl-NL" err="1"/>
              <a:t>distribution</a:t>
            </a:r>
            <a:r>
              <a:rPr lang="nl-NL"/>
              <a:t>)</a:t>
            </a:r>
            <a:br>
              <a:rPr lang="nl-NL"/>
            </a:br>
            <a:endParaRPr lang="nl-NL"/>
          </a:p>
          <a:p>
            <a:pPr lvl="1"/>
            <a:r>
              <a:rPr lang="nl-NL"/>
              <a:t>Bayes’ </a:t>
            </a:r>
            <a:r>
              <a:rPr lang="nl-NL" err="1"/>
              <a:t>Theorem</a:t>
            </a:r>
            <a:br>
              <a:rPr lang="nl-NL"/>
            </a:br>
            <a:br>
              <a:rPr lang="nl-NL"/>
            </a:br>
            <a:endParaRPr lang="nl-NL"/>
          </a:p>
          <a:p>
            <a:pPr lvl="1"/>
            <a:r>
              <a:rPr lang="nl-NL" err="1"/>
              <a:t>Euclidean</a:t>
            </a:r>
            <a:r>
              <a:rPr lang="nl-NL"/>
              <a:t> </a:t>
            </a:r>
            <a:r>
              <a:rPr lang="nl-NL" err="1"/>
              <a:t>Distance</a:t>
            </a:r>
            <a:r>
              <a:rPr lang="nl-NL"/>
              <a:t> </a:t>
            </a:r>
            <a:br>
              <a:rPr lang="nl-NL"/>
            </a:br>
            <a:br>
              <a:rPr lang="nl-NL"/>
            </a:br>
            <a:br>
              <a:rPr lang="nl-NL"/>
            </a:br>
            <a:endParaRPr lang="nl-NL"/>
          </a:p>
          <a:p>
            <a:pPr lvl="1"/>
            <a:r>
              <a:rPr lang="nl-NL" err="1"/>
              <a:t>Perceptron</a:t>
            </a:r>
            <a:br>
              <a:rPr lang="nl-NL"/>
            </a:br>
            <a:endParaRPr lang="nl-NL"/>
          </a:p>
          <a:p>
            <a:pPr lvl="1"/>
            <a:r>
              <a:rPr lang="nl-NL" err="1"/>
              <a:t>Mean</a:t>
            </a:r>
            <a:r>
              <a:rPr lang="nl-NL"/>
              <a:t> Square Error</a:t>
            </a:r>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656" y="3812137"/>
            <a:ext cx="2332029" cy="60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94" y="2691292"/>
            <a:ext cx="4529390" cy="111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94" y="2109485"/>
            <a:ext cx="2104784" cy="57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94" y="1424376"/>
            <a:ext cx="2635477" cy="64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657" y="4323774"/>
            <a:ext cx="2194056" cy="65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What</a:t>
            </a:r>
            <a:r>
              <a:rPr lang="nl-NL"/>
              <a:t> </a:t>
            </a:r>
            <a:r>
              <a:rPr lang="nl-NL" err="1"/>
              <a:t>to</a:t>
            </a:r>
            <a:r>
              <a:rPr lang="nl-NL"/>
              <a:t> do </a:t>
            </a:r>
            <a:r>
              <a:rPr lang="nl-NL" err="1"/>
              <a:t>it</a:t>
            </a:r>
            <a:r>
              <a:rPr lang="nl-NL"/>
              <a:t> </a:t>
            </a:r>
            <a:r>
              <a:rPr lang="nl-NL" err="1"/>
              <a:t>with</a:t>
            </a:r>
            <a:r>
              <a:rPr lang="nl-NL"/>
              <a:t>?</a:t>
            </a:r>
            <a:endParaRPr lang="en-US"/>
          </a:p>
        </p:txBody>
      </p:sp>
      <p:sp>
        <p:nvSpPr>
          <p:cNvPr id="4" name="Content Placeholder 3">
            <a:extLst>
              <a:ext uri="{FF2B5EF4-FFF2-40B4-BE49-F238E27FC236}">
                <a16:creationId xmlns:a16="http://schemas.microsoft.com/office/drawing/2014/main" id="{23ADF5DC-91DB-4E83-AC24-0F0148E66D23}"/>
              </a:ext>
            </a:extLst>
          </p:cNvPr>
          <p:cNvSpPr>
            <a:spLocks noGrp="1"/>
          </p:cNvSpPr>
          <p:nvPr>
            <p:ph idx="1"/>
          </p:nvPr>
        </p:nvSpPr>
        <p:spPr/>
        <p:txBody>
          <a:bodyPr/>
          <a:lstStyle/>
          <a:p>
            <a:endParaRPr lang="en-NL"/>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5" y="887774"/>
            <a:ext cx="6798856" cy="370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21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Tools and libraries implementing machine learning algorithms</a:t>
            </a:r>
            <a:endParaRPr lang="nl-NL"/>
          </a:p>
        </p:txBody>
      </p:sp>
      <p:sp>
        <p:nvSpPr>
          <p:cNvPr id="6" name="Content Placeholder 5">
            <a:extLst>
              <a:ext uri="{FF2B5EF4-FFF2-40B4-BE49-F238E27FC236}">
                <a16:creationId xmlns:a16="http://schemas.microsoft.com/office/drawing/2014/main" id="{CE6339E9-E209-4FBA-937D-95B83739EEFF}"/>
              </a:ext>
            </a:extLst>
          </p:cNvPr>
          <p:cNvSpPr>
            <a:spLocks noGrp="1"/>
          </p:cNvSpPr>
          <p:nvPr>
            <p:ph idx="1"/>
          </p:nvPr>
        </p:nvSpPr>
        <p:spPr/>
        <p:txBody>
          <a:bodyPr/>
          <a:lstStyle/>
          <a:p>
            <a:endParaRPr lang="en-NL"/>
          </a:p>
        </p:txBody>
      </p:sp>
      <p:pic>
        <p:nvPicPr>
          <p:cNvPr id="3" name="Picture 2"/>
          <p:cNvPicPr>
            <a:picLocks noChangeAspect="1"/>
          </p:cNvPicPr>
          <p:nvPr/>
        </p:nvPicPr>
        <p:blipFill>
          <a:blip r:embed="rId2"/>
          <a:stretch>
            <a:fillRect/>
          </a:stretch>
        </p:blipFill>
        <p:spPr>
          <a:xfrm>
            <a:off x="5271948" y="1154793"/>
            <a:ext cx="3383730" cy="3870232"/>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3" y="1905118"/>
            <a:ext cx="3233882" cy="176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34553" y="2088141"/>
            <a:ext cx="840295" cy="1439305"/>
          </a:xfrm>
          <a:prstGeom prst="rect">
            <a:avLst/>
          </a:prstGeom>
          <a:noFill/>
        </p:spPr>
        <p:txBody>
          <a:bodyPr wrap="none" rtlCol="0">
            <a:spAutoFit/>
          </a:bodyPr>
          <a:lstStyle/>
          <a:p>
            <a:r>
              <a:rPr lang="en-US" sz="8753"/>
              <a:t>+</a:t>
            </a:r>
            <a:endParaRPr lang="nl-NL" sz="8753" err="1"/>
          </a:p>
        </p:txBody>
      </p:sp>
    </p:spTree>
    <p:extLst>
      <p:ext uri="{BB962C8B-B14F-4D97-AF65-F5344CB8AC3E}">
        <p14:creationId xmlns:p14="http://schemas.microsoft.com/office/powerpoint/2010/main" val="1527004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And of Course</a:t>
            </a:r>
            <a:endParaRPr lang="nl-NL"/>
          </a:p>
        </p:txBody>
      </p:sp>
      <p:sp>
        <p:nvSpPr>
          <p:cNvPr id="3" name="Content Placeholder 2">
            <a:extLst>
              <a:ext uri="{FF2B5EF4-FFF2-40B4-BE49-F238E27FC236}">
                <a16:creationId xmlns:a16="http://schemas.microsoft.com/office/drawing/2014/main" id="{1AD342ED-FF9E-40B6-9B5D-276C05429CDA}"/>
              </a:ext>
            </a:extLst>
          </p:cNvPr>
          <p:cNvSpPr>
            <a:spLocks noGrp="1"/>
          </p:cNvSpPr>
          <p:nvPr>
            <p:ph idx="1"/>
          </p:nvPr>
        </p:nvSpPr>
        <p:spPr/>
        <p:txBody>
          <a:bodyPr/>
          <a:lstStyle/>
          <a:p>
            <a:endParaRPr lang="en-NL"/>
          </a:p>
        </p:txBody>
      </p:sp>
      <p:sp>
        <p:nvSpPr>
          <p:cNvPr id="5" name="TextBox 4"/>
          <p:cNvSpPr txBox="1"/>
          <p:nvPr/>
        </p:nvSpPr>
        <p:spPr>
          <a:xfrm>
            <a:off x="4788805" y="852328"/>
            <a:ext cx="3573992" cy="1707070"/>
          </a:xfrm>
          <a:prstGeom prst="rect">
            <a:avLst/>
          </a:prstGeom>
          <a:noFill/>
        </p:spPr>
        <p:txBody>
          <a:bodyPr wrap="none" rtlCol="0">
            <a:spAutoFit/>
          </a:bodyPr>
          <a:lstStyle/>
          <a:p>
            <a:r>
              <a:rPr lang="en-US" sz="10493"/>
              <a:t>DATA</a:t>
            </a:r>
            <a:endParaRPr lang="nl-NL" sz="10493"/>
          </a:p>
        </p:txBody>
      </p:sp>
      <p:sp>
        <p:nvSpPr>
          <p:cNvPr id="6" name="TextBox 5"/>
          <p:cNvSpPr txBox="1"/>
          <p:nvPr/>
        </p:nvSpPr>
        <p:spPr>
          <a:xfrm rot="2114234">
            <a:off x="2660946" y="1626294"/>
            <a:ext cx="3573992" cy="1707070"/>
          </a:xfrm>
          <a:prstGeom prst="rect">
            <a:avLst/>
          </a:prstGeom>
          <a:noFill/>
        </p:spPr>
        <p:txBody>
          <a:bodyPr wrap="none" rtlCol="0">
            <a:spAutoFit/>
          </a:bodyPr>
          <a:lstStyle/>
          <a:p>
            <a:r>
              <a:rPr lang="en-US" sz="10493"/>
              <a:t>DATA</a:t>
            </a:r>
            <a:endParaRPr lang="nl-NL" sz="10493"/>
          </a:p>
        </p:txBody>
      </p:sp>
      <p:sp>
        <p:nvSpPr>
          <p:cNvPr id="7" name="TextBox 6"/>
          <p:cNvSpPr txBox="1"/>
          <p:nvPr/>
        </p:nvSpPr>
        <p:spPr>
          <a:xfrm rot="19474328">
            <a:off x="1398837" y="405901"/>
            <a:ext cx="3573992" cy="1707070"/>
          </a:xfrm>
          <a:prstGeom prst="rect">
            <a:avLst/>
          </a:prstGeom>
          <a:noFill/>
        </p:spPr>
        <p:txBody>
          <a:bodyPr wrap="none" rtlCol="0">
            <a:spAutoFit/>
          </a:bodyPr>
          <a:lstStyle/>
          <a:p>
            <a:r>
              <a:rPr lang="en-US" sz="10493"/>
              <a:t>DATA</a:t>
            </a:r>
            <a:endParaRPr lang="nl-NL" sz="10493"/>
          </a:p>
        </p:txBody>
      </p:sp>
      <p:sp>
        <p:nvSpPr>
          <p:cNvPr id="8" name="TextBox 7"/>
          <p:cNvSpPr txBox="1"/>
          <p:nvPr/>
        </p:nvSpPr>
        <p:spPr>
          <a:xfrm>
            <a:off x="5705848" y="2116036"/>
            <a:ext cx="3573992" cy="1707070"/>
          </a:xfrm>
          <a:prstGeom prst="rect">
            <a:avLst/>
          </a:prstGeom>
          <a:noFill/>
        </p:spPr>
        <p:txBody>
          <a:bodyPr wrap="none" rtlCol="0">
            <a:spAutoFit/>
          </a:bodyPr>
          <a:lstStyle/>
          <a:p>
            <a:r>
              <a:rPr lang="en-US" sz="10493"/>
              <a:t>DATA</a:t>
            </a:r>
            <a:endParaRPr lang="nl-NL" sz="10493"/>
          </a:p>
        </p:txBody>
      </p:sp>
      <p:sp>
        <p:nvSpPr>
          <p:cNvPr id="9" name="TextBox 8"/>
          <p:cNvSpPr txBox="1"/>
          <p:nvPr/>
        </p:nvSpPr>
        <p:spPr>
          <a:xfrm rot="16352940">
            <a:off x="-172138" y="955292"/>
            <a:ext cx="2488466" cy="2332049"/>
          </a:xfrm>
          <a:prstGeom prst="rect">
            <a:avLst/>
          </a:prstGeom>
          <a:noFill/>
        </p:spPr>
        <p:txBody>
          <a:bodyPr wrap="square" rtlCol="0">
            <a:spAutoFit/>
          </a:bodyPr>
          <a:lstStyle/>
          <a:p>
            <a:r>
              <a:rPr lang="en-US" sz="7277"/>
              <a:t>DATA</a:t>
            </a:r>
            <a:endParaRPr lang="nl-NL" sz="7277"/>
          </a:p>
        </p:txBody>
      </p:sp>
      <p:sp>
        <p:nvSpPr>
          <p:cNvPr id="10" name="TextBox 9"/>
          <p:cNvSpPr txBox="1"/>
          <p:nvPr/>
        </p:nvSpPr>
        <p:spPr>
          <a:xfrm>
            <a:off x="1446639" y="2715777"/>
            <a:ext cx="5074338" cy="2421304"/>
          </a:xfrm>
          <a:prstGeom prst="rect">
            <a:avLst/>
          </a:prstGeom>
          <a:noFill/>
        </p:spPr>
        <p:txBody>
          <a:bodyPr wrap="none" rtlCol="0">
            <a:spAutoFit/>
          </a:bodyPr>
          <a:lstStyle/>
          <a:p>
            <a:r>
              <a:rPr lang="en-US" sz="15134"/>
              <a:t>DATA</a:t>
            </a:r>
            <a:endParaRPr lang="nl-NL" sz="15134"/>
          </a:p>
        </p:txBody>
      </p:sp>
    </p:spTree>
    <p:extLst>
      <p:ext uri="{BB962C8B-B14F-4D97-AF65-F5344CB8AC3E}">
        <p14:creationId xmlns:p14="http://schemas.microsoft.com/office/powerpoint/2010/main" val="2366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5"/>
                                        </p:tgtEl>
                                        <p:attrNameLst>
                                          <p:attrName>style.color</p:attrName>
                                        </p:attrNameLst>
                                      </p:cBhvr>
                                      <p:to>
                                        <a:schemeClr val="accent1"/>
                                      </p:to>
                                    </p:animClr>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2000" fill="hold"/>
                                        <p:tgtEl>
                                          <p:spTgt spid="6"/>
                                        </p:tgtEl>
                                        <p:attrNameLst>
                                          <p:attrName>style.color</p:attrName>
                                        </p:attrNameLst>
                                      </p:cBhvr>
                                      <p:to>
                                        <a:schemeClr val="folHlink"/>
                                      </p:to>
                                    </p:animClr>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000" fill="hold"/>
                                        <p:tgtEl>
                                          <p:spTgt spid="7"/>
                                        </p:tgtEl>
                                        <p:attrNameLst>
                                          <p:attrName>style.color</p:attrName>
                                        </p:attrNameLst>
                                      </p:cBhvr>
                                      <p:to>
                                        <a:srgbClr val="FF0000"/>
                                      </p:to>
                                    </p:animClr>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
                                        </p:tgtEl>
                                        <p:attrNameLst>
                                          <p:attrName>style.color</p:attrName>
                                        </p:attrNameLst>
                                      </p:cBhvr>
                                      <p:to>
                                        <a:schemeClr val="bg2"/>
                                      </p:to>
                                    </p:animClr>
                                  </p:childTnLst>
                                </p:cTn>
                              </p:par>
                              <p:par>
                                <p:cTn id="21" presetID="3" presetClass="emph" presetSubtype="2" fill="hold" grpId="0" nodeType="withEffect">
                                  <p:stCondLst>
                                    <p:cond delay="0"/>
                                  </p:stCondLst>
                                  <p:childTnLst>
                                    <p:animClr clrSpc="rgb" dir="cw">
                                      <p:cBhvr override="childStyle">
                                        <p:cTn id="22" dur="2000" fill="hold"/>
                                        <p:tgtEl>
                                          <p:spTgt spid="9"/>
                                        </p:tgtEl>
                                        <p:attrNameLst>
                                          <p:attrName>style.color</p:attrName>
                                        </p:attrNameLst>
                                      </p:cBhvr>
                                      <p:to>
                                        <a:srgbClr val="F650CB"/>
                                      </p:to>
                                    </p:animClr>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0"/>
                                        </p:tgtEl>
                                        <p:attrNameLst>
                                          <p:attrName>style.color</p:attrName>
                                        </p:attrNameLst>
                                      </p:cBhvr>
                                      <p:to>
                                        <a:srgbClr val="00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10" grpId="0"/>
      <p:bldP spid="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How </a:t>
            </a:r>
            <a:r>
              <a:rPr lang="nl-NL" err="1"/>
              <a:t>to</a:t>
            </a:r>
            <a:r>
              <a:rPr lang="nl-NL"/>
              <a:t> </a:t>
            </a:r>
            <a:r>
              <a:rPr lang="nl-NL" err="1"/>
              <a:t>pick</a:t>
            </a:r>
            <a:r>
              <a:rPr lang="nl-NL"/>
              <a:t> Tools for </a:t>
            </a:r>
            <a:r>
              <a:rPr lang="nl-NL" err="1"/>
              <a:t>the</a:t>
            </a:r>
            <a:r>
              <a:rPr lang="nl-NL"/>
              <a:t> job</a:t>
            </a:r>
            <a:endParaRPr lang="en-US"/>
          </a:p>
        </p:txBody>
      </p:sp>
      <p:sp>
        <p:nvSpPr>
          <p:cNvPr id="3" name="Text Placeholder 2"/>
          <p:cNvSpPr>
            <a:spLocks noGrp="1"/>
          </p:cNvSpPr>
          <p:nvPr>
            <p:ph idx="1"/>
          </p:nvPr>
        </p:nvSpPr>
        <p:spPr/>
        <p:txBody>
          <a:bodyPr>
            <a:normAutofit/>
          </a:bodyPr>
          <a:lstStyle/>
          <a:p>
            <a:r>
              <a:rPr lang="nl-NL" err="1"/>
              <a:t>What</a:t>
            </a:r>
            <a:r>
              <a:rPr lang="nl-NL"/>
              <a:t> are </a:t>
            </a:r>
            <a:r>
              <a:rPr lang="nl-NL" err="1"/>
              <a:t>the</a:t>
            </a:r>
            <a:r>
              <a:rPr lang="nl-NL"/>
              <a:t> jobs?</a:t>
            </a:r>
          </a:p>
          <a:p>
            <a:pPr lvl="1"/>
            <a:r>
              <a:rPr lang="nl-NL" err="1"/>
              <a:t>Gather</a:t>
            </a:r>
            <a:r>
              <a:rPr lang="nl-NL"/>
              <a:t> data</a:t>
            </a:r>
          </a:p>
          <a:p>
            <a:pPr lvl="1"/>
            <a:r>
              <a:rPr lang="nl-NL" err="1"/>
              <a:t>Prepare</a:t>
            </a:r>
            <a:r>
              <a:rPr lang="nl-NL"/>
              <a:t> data</a:t>
            </a:r>
          </a:p>
          <a:p>
            <a:pPr lvl="1"/>
            <a:r>
              <a:rPr lang="nl-NL" err="1"/>
              <a:t>Explore</a:t>
            </a:r>
            <a:r>
              <a:rPr lang="nl-NL"/>
              <a:t> </a:t>
            </a:r>
            <a:r>
              <a:rPr lang="nl-NL" err="1"/>
              <a:t>and</a:t>
            </a:r>
            <a:r>
              <a:rPr lang="nl-NL"/>
              <a:t> (</a:t>
            </a:r>
            <a:r>
              <a:rPr lang="nl-NL" err="1"/>
              <a:t>hopefully</a:t>
            </a:r>
            <a:r>
              <a:rPr lang="nl-NL"/>
              <a:t>) Discover</a:t>
            </a:r>
          </a:p>
          <a:p>
            <a:pPr lvl="1"/>
            <a:r>
              <a:rPr lang="nl-NL"/>
              <a:t>Present</a:t>
            </a:r>
          </a:p>
          <a:p>
            <a:pPr lvl="1"/>
            <a:r>
              <a:rPr lang="nl-NL" err="1"/>
              <a:t>Embed</a:t>
            </a:r>
            <a:r>
              <a:rPr lang="nl-NL"/>
              <a:t> &amp; </a:t>
            </a:r>
            <a:r>
              <a:rPr lang="nl-NL" err="1"/>
              <a:t>Deploy</a:t>
            </a:r>
            <a:r>
              <a:rPr lang="nl-NL"/>
              <a:t> Model</a:t>
            </a:r>
          </a:p>
          <a:p>
            <a:r>
              <a:rPr lang="nl-NL" err="1"/>
              <a:t>What</a:t>
            </a:r>
            <a:r>
              <a:rPr lang="nl-NL"/>
              <a:t> are </a:t>
            </a:r>
            <a:r>
              <a:rPr lang="nl-NL" err="1"/>
              <a:t>considerations</a:t>
            </a:r>
            <a:r>
              <a:rPr lang="nl-NL"/>
              <a:t>?</a:t>
            </a:r>
          </a:p>
          <a:p>
            <a:pPr lvl="1"/>
            <a:r>
              <a:rPr lang="nl-NL"/>
              <a:t>Volume</a:t>
            </a:r>
          </a:p>
          <a:p>
            <a:pPr lvl="1"/>
            <a:r>
              <a:rPr lang="nl-NL"/>
              <a:t>Speed </a:t>
            </a:r>
            <a:r>
              <a:rPr lang="nl-NL" err="1"/>
              <a:t>and</a:t>
            </a:r>
            <a:r>
              <a:rPr lang="nl-NL"/>
              <a:t> Time</a:t>
            </a:r>
          </a:p>
          <a:p>
            <a:pPr lvl="1"/>
            <a:r>
              <a:rPr lang="nl-NL"/>
              <a:t>Skills</a:t>
            </a:r>
          </a:p>
          <a:p>
            <a:pPr lvl="1"/>
            <a:r>
              <a:rPr lang="nl-NL"/>
              <a:t>Platform</a:t>
            </a:r>
          </a:p>
          <a:p>
            <a:pPr lvl="1"/>
            <a:r>
              <a:rPr lang="en-US"/>
              <a:t>Cost</a:t>
            </a:r>
          </a:p>
        </p:txBody>
      </p:sp>
    </p:spTree>
    <p:extLst>
      <p:ext uri="{BB962C8B-B14F-4D97-AF65-F5344CB8AC3E}">
        <p14:creationId xmlns:p14="http://schemas.microsoft.com/office/powerpoint/2010/main" val="2392547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Popular</a:t>
            </a:r>
            <a:r>
              <a:rPr lang="nl-NL"/>
              <a:t> </a:t>
            </a:r>
            <a:r>
              <a:rPr lang="nl-NL" err="1"/>
              <a:t>technologies</a:t>
            </a:r>
            <a:endParaRPr lang="en-US"/>
          </a:p>
        </p:txBody>
      </p:sp>
      <p:sp>
        <p:nvSpPr>
          <p:cNvPr id="3" name="Content Placeholder 2">
            <a:extLst>
              <a:ext uri="{FF2B5EF4-FFF2-40B4-BE49-F238E27FC236}">
                <a16:creationId xmlns:a16="http://schemas.microsoft.com/office/drawing/2014/main" id="{0F704563-6C03-46F5-98B3-3DE93F33BFDC}"/>
              </a:ext>
            </a:extLst>
          </p:cNvPr>
          <p:cNvSpPr>
            <a:spLocks noGrp="1"/>
          </p:cNvSpPr>
          <p:nvPr>
            <p:ph idx="1"/>
          </p:nvPr>
        </p:nvSpPr>
        <p:spPr/>
        <p:txBody>
          <a:bodyPr/>
          <a:lstStyle/>
          <a:p>
            <a:endParaRPr lang="en-NL"/>
          </a:p>
        </p:txBody>
      </p:sp>
      <p:sp>
        <p:nvSpPr>
          <p:cNvPr id="5" name="AutoShape 2" descr="Image result for logo python"/>
          <p:cNvSpPr>
            <a:spLocks noChangeAspect="1" noChangeArrowheads="1"/>
          </p:cNvSpPr>
          <p:nvPr/>
        </p:nvSpPr>
        <p:spPr bwMode="auto">
          <a:xfrm>
            <a:off x="82039" y="-1024571"/>
            <a:ext cx="3164361" cy="2134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55" y="1254773"/>
            <a:ext cx="3164361"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251" y="2599878"/>
            <a:ext cx="2441079"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023" y="318524"/>
            <a:ext cx="2332386" cy="12406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00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a:t>Popular Tools, frameworks &amp; libraries</a:t>
            </a:r>
            <a:endParaRPr lang="nl-NL"/>
          </a:p>
        </p:txBody>
      </p:sp>
      <p:sp>
        <p:nvSpPr>
          <p:cNvPr id="10" name="Text Placeholder 9"/>
          <p:cNvSpPr>
            <a:spLocks noGrp="1"/>
          </p:cNvSpPr>
          <p:nvPr>
            <p:ph idx="1"/>
          </p:nvPr>
        </p:nvSpPr>
        <p:spPr/>
        <p:txBody>
          <a:bodyPr/>
          <a:lstStyle/>
          <a:p>
            <a:r>
              <a:rPr lang="nl-NL" err="1"/>
              <a:t>TensorFlow</a:t>
            </a:r>
            <a:endParaRPr lang="nl-NL"/>
          </a:p>
          <a:p>
            <a:r>
              <a:rPr lang="en-US" err="1"/>
              <a:t>MXNet</a:t>
            </a:r>
            <a:endParaRPr lang="en-US"/>
          </a:p>
          <a:p>
            <a:r>
              <a:rPr lang="en-US" err="1"/>
              <a:t>Caffe</a:t>
            </a:r>
            <a:endParaRPr lang="en-US"/>
          </a:p>
          <a:p>
            <a:r>
              <a:rPr lang="en-US"/>
              <a:t>DL4J</a:t>
            </a:r>
          </a:p>
          <a:p>
            <a:r>
              <a:rPr lang="en-US" err="1"/>
              <a:t>Keras</a:t>
            </a:r>
            <a:endParaRPr lang="en-US"/>
          </a:p>
          <a:p>
            <a:r>
              <a:rPr lang="en-US"/>
              <a:t>… many more…</a:t>
            </a:r>
            <a:br>
              <a:rPr lang="en-US"/>
            </a:br>
            <a:br>
              <a:rPr lang="en-US"/>
            </a:br>
            <a:r>
              <a:rPr lang="en-US"/>
              <a:t>Oracle Database Option</a:t>
            </a:r>
            <a:br>
              <a:rPr lang="en-US"/>
            </a:br>
            <a:r>
              <a:rPr lang="en-US"/>
              <a:t>Advanced Analytics</a:t>
            </a:r>
          </a:p>
          <a:p>
            <a:pPr marL="0" indent="0">
              <a:buNone/>
            </a:pPr>
            <a:endParaRPr lang="nl-NL"/>
          </a:p>
        </p:txBody>
      </p:sp>
      <p:pic>
        <p:nvPicPr>
          <p:cNvPr id="6" name="Picture 5"/>
          <p:cNvPicPr>
            <a:picLocks noChangeAspect="1"/>
          </p:cNvPicPr>
          <p:nvPr/>
        </p:nvPicPr>
        <p:blipFill>
          <a:blip r:embed="rId3"/>
          <a:stretch>
            <a:fillRect/>
          </a:stretch>
        </p:blipFill>
        <p:spPr>
          <a:xfrm>
            <a:off x="3780283" y="1372977"/>
            <a:ext cx="4815018" cy="1634503"/>
          </a:xfrm>
          <a:prstGeom prst="rect">
            <a:avLst/>
          </a:prstGeom>
        </p:spPr>
      </p:pic>
      <p:pic>
        <p:nvPicPr>
          <p:cNvPr id="2" name="Picture 1"/>
          <p:cNvPicPr>
            <a:picLocks noChangeAspect="1"/>
          </p:cNvPicPr>
          <p:nvPr/>
        </p:nvPicPr>
        <p:blipFill>
          <a:blip r:embed="rId4"/>
          <a:stretch>
            <a:fillRect/>
          </a:stretch>
        </p:blipFill>
        <p:spPr>
          <a:xfrm>
            <a:off x="3368563" y="3331751"/>
            <a:ext cx="952405" cy="1241743"/>
          </a:xfrm>
          <a:prstGeom prst="rect">
            <a:avLst/>
          </a:prstGeom>
        </p:spPr>
      </p:pic>
      <p:sp>
        <p:nvSpPr>
          <p:cNvPr id="3" name="AutoShape 2" descr="Navigation Logo">
            <a:extLst>
              <a:ext uri="{FF2B5EF4-FFF2-40B4-BE49-F238E27FC236}">
                <a16:creationId xmlns:a16="http://schemas.microsoft.com/office/drawing/2014/main" id="{F9B0BEA1-F965-41D5-B45D-2D7ADCC36E09}"/>
              </a:ext>
            </a:extLst>
          </p:cNvPr>
          <p:cNvSpPr>
            <a:spLocks noChangeAspect="1" noChangeArrowheads="1"/>
          </p:cNvSpPr>
          <p:nvPr/>
        </p:nvSpPr>
        <p:spPr bwMode="auto">
          <a:xfrm>
            <a:off x="4491217" y="2491386"/>
            <a:ext cx="160729" cy="1607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NL" sz="712"/>
          </a:p>
        </p:txBody>
      </p:sp>
      <p:pic>
        <p:nvPicPr>
          <p:cNvPr id="4" name="Picture 3">
            <a:extLst>
              <a:ext uri="{FF2B5EF4-FFF2-40B4-BE49-F238E27FC236}">
                <a16:creationId xmlns:a16="http://schemas.microsoft.com/office/drawing/2014/main" id="{3D78DC12-A309-4E2E-881D-5958A8B3B483}"/>
              </a:ext>
            </a:extLst>
          </p:cNvPr>
          <p:cNvPicPr>
            <a:picLocks noChangeAspect="1"/>
          </p:cNvPicPr>
          <p:nvPr/>
        </p:nvPicPr>
        <p:blipFill>
          <a:blip r:embed="rId5"/>
          <a:stretch>
            <a:fillRect/>
          </a:stretch>
        </p:blipFill>
        <p:spPr>
          <a:xfrm>
            <a:off x="7026142" y="1960631"/>
            <a:ext cx="325505" cy="297375"/>
          </a:xfrm>
          <a:prstGeom prst="rect">
            <a:avLst/>
          </a:prstGeom>
        </p:spPr>
      </p:pic>
      <p:pic>
        <p:nvPicPr>
          <p:cNvPr id="3076" name="Picture 4" descr="Image result for logo jupyter">
            <a:extLst>
              <a:ext uri="{FF2B5EF4-FFF2-40B4-BE49-F238E27FC236}">
                <a16:creationId xmlns:a16="http://schemas.microsoft.com/office/drawing/2014/main" id="{0B115BA3-95F3-45E7-A84A-05F48ADF7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940" y="2024046"/>
            <a:ext cx="526054" cy="5225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431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Notebook – </a:t>
            </a:r>
            <a:br>
              <a:rPr lang="nl-NL"/>
            </a:br>
            <a:r>
              <a:rPr lang="nl-NL"/>
              <a:t>The Lab </a:t>
            </a:r>
            <a:r>
              <a:rPr lang="nl-NL" err="1"/>
              <a:t>journal</a:t>
            </a:r>
            <a:r>
              <a:rPr lang="nl-NL"/>
              <a:t> </a:t>
            </a:r>
            <a:r>
              <a:rPr lang="nl-NL" err="1"/>
              <a:t>from</a:t>
            </a:r>
            <a:r>
              <a:rPr lang="nl-NL"/>
              <a:t> </a:t>
            </a:r>
            <a:r>
              <a:rPr lang="nl-NL" err="1"/>
              <a:t>the</a:t>
            </a:r>
            <a:r>
              <a:rPr lang="nl-NL"/>
              <a:t> </a:t>
            </a:r>
            <a:r>
              <a:rPr lang="nl-NL" err="1"/>
              <a:t>Datalab</a:t>
            </a:r>
            <a:r>
              <a:rPr lang="nl-NL"/>
              <a:t> </a:t>
            </a:r>
            <a:endParaRPr lang="en-US"/>
          </a:p>
        </p:txBody>
      </p:sp>
      <p:sp>
        <p:nvSpPr>
          <p:cNvPr id="3" name="Text Placeholder 2"/>
          <p:cNvSpPr>
            <a:spLocks noGrp="1"/>
          </p:cNvSpPr>
          <p:nvPr>
            <p:ph idx="1"/>
          </p:nvPr>
        </p:nvSpPr>
        <p:spPr/>
        <p:txBody>
          <a:bodyPr>
            <a:normAutofit/>
          </a:bodyPr>
          <a:lstStyle/>
          <a:p>
            <a:r>
              <a:rPr lang="nl-NL"/>
              <a:t>Common format for data </a:t>
            </a:r>
            <a:r>
              <a:rPr lang="nl-NL" err="1"/>
              <a:t>exploration</a:t>
            </a:r>
            <a:r>
              <a:rPr lang="nl-NL"/>
              <a:t> </a:t>
            </a:r>
            <a:r>
              <a:rPr lang="nl-NL" err="1"/>
              <a:t>and</a:t>
            </a:r>
            <a:r>
              <a:rPr lang="nl-NL"/>
              <a:t> </a:t>
            </a:r>
            <a:r>
              <a:rPr lang="nl-NL" err="1"/>
              <a:t>presentation</a:t>
            </a:r>
            <a:endParaRPr lang="nl-NL"/>
          </a:p>
          <a:p>
            <a:r>
              <a:rPr lang="nl-NL"/>
              <a:t>User </a:t>
            </a:r>
            <a:r>
              <a:rPr lang="nl-NL" err="1"/>
              <a:t>friendly</a:t>
            </a:r>
            <a:r>
              <a:rPr lang="nl-NL"/>
              <a:t> interface on top of </a:t>
            </a:r>
            <a:r>
              <a:rPr lang="nl-NL" err="1"/>
              <a:t>powerful</a:t>
            </a:r>
            <a:r>
              <a:rPr lang="nl-NL"/>
              <a:t> </a:t>
            </a:r>
            <a:r>
              <a:rPr lang="nl-NL" err="1"/>
              <a:t>technologies</a:t>
            </a:r>
            <a:endParaRPr lang="nl-NL"/>
          </a:p>
          <a:p>
            <a:r>
              <a:rPr lang="nl-NL"/>
              <a:t>Most </a:t>
            </a:r>
            <a:r>
              <a:rPr lang="nl-NL" err="1"/>
              <a:t>popular</a:t>
            </a:r>
            <a:r>
              <a:rPr lang="nl-NL"/>
              <a:t> </a:t>
            </a:r>
            <a:r>
              <a:rPr lang="nl-NL" err="1"/>
              <a:t>implementations</a:t>
            </a:r>
            <a:endParaRPr lang="nl-NL"/>
          </a:p>
          <a:p>
            <a:pPr lvl="1"/>
            <a:r>
              <a:rPr lang="nl-NL" b="1" err="1"/>
              <a:t>Jupyter</a:t>
            </a:r>
            <a:r>
              <a:rPr lang="nl-NL" b="1"/>
              <a:t> (</a:t>
            </a:r>
            <a:r>
              <a:rPr lang="nl-NL" b="1" err="1"/>
              <a:t>fka</a:t>
            </a:r>
            <a:r>
              <a:rPr lang="nl-NL" b="1"/>
              <a:t> </a:t>
            </a:r>
            <a:r>
              <a:rPr lang="nl-NL" b="1" err="1"/>
              <a:t>IPython</a:t>
            </a:r>
            <a:r>
              <a:rPr lang="nl-NL" b="1"/>
              <a:t>)</a:t>
            </a:r>
          </a:p>
          <a:p>
            <a:pPr lvl="1"/>
            <a:r>
              <a:rPr lang="nl-NL"/>
              <a:t>Apache Zeppelin (in </a:t>
            </a:r>
            <a:r>
              <a:rPr lang="nl-NL" err="1"/>
              <a:t>Autonomous</a:t>
            </a:r>
            <a:r>
              <a:rPr lang="nl-NL"/>
              <a:t> DWH Cloud)</a:t>
            </a:r>
          </a:p>
          <a:p>
            <a:pPr lvl="1"/>
            <a:r>
              <a:rPr lang="nl-NL" sz="1055" err="1"/>
              <a:t>Spark</a:t>
            </a:r>
            <a:r>
              <a:rPr lang="nl-NL" sz="1055"/>
              <a:t> Notebook</a:t>
            </a:r>
          </a:p>
          <a:p>
            <a:pPr lvl="1"/>
            <a:r>
              <a:rPr lang="nl-NL" sz="1055" err="1"/>
              <a:t>Beaker</a:t>
            </a:r>
            <a:endParaRPr lang="nl-NL"/>
          </a:p>
          <a:p>
            <a:pPr lvl="1"/>
            <a:r>
              <a:rPr lang="nl-NL" err="1"/>
              <a:t>SageMath</a:t>
            </a:r>
            <a:r>
              <a:rPr lang="nl-NL"/>
              <a:t> (</a:t>
            </a:r>
            <a:r>
              <a:rPr lang="nl-NL" err="1"/>
              <a:t>SageMathCloud</a:t>
            </a:r>
            <a:r>
              <a:rPr lang="nl-NL"/>
              <a:t> =&gt; </a:t>
            </a:r>
            <a:r>
              <a:rPr lang="nl-NL" err="1"/>
              <a:t>CoCalc</a:t>
            </a:r>
            <a:r>
              <a:rPr lang="nl-NL"/>
              <a:t>)</a:t>
            </a:r>
          </a:p>
          <a:p>
            <a:pPr lvl="1"/>
            <a:r>
              <a:rPr lang="nl-NL"/>
              <a:t>Oracle Machine Learning Notebook UI</a:t>
            </a:r>
          </a:p>
          <a:p>
            <a:r>
              <a:rPr lang="en-US"/>
              <a:t>Try out </a:t>
            </a:r>
            <a:r>
              <a:rPr lang="en-US" err="1"/>
              <a:t>Jupyter</a:t>
            </a:r>
            <a:r>
              <a:rPr lang="en-US"/>
              <a:t> at: </a:t>
            </a:r>
            <a:r>
              <a:rPr lang="en-US">
                <a:hlinkClick r:id="rId2"/>
              </a:rPr>
              <a:t>https://mybinder.org/</a:t>
            </a:r>
            <a:endParaRPr lang="en-US"/>
          </a:p>
          <a:p>
            <a:r>
              <a:rPr lang="en-US"/>
              <a:t>Watch our for </a:t>
            </a:r>
            <a:r>
              <a:rPr lang="en-US" err="1">
                <a:hlinkClick r:id="rId3"/>
              </a:rPr>
              <a:t>KubeFlow</a:t>
            </a:r>
            <a:endParaRPr lang="en-US"/>
          </a:p>
          <a:p>
            <a:pPr lvl="1"/>
            <a:r>
              <a:rPr lang="en-US"/>
              <a:t>Machine Learning for Kubernetes platform</a:t>
            </a:r>
          </a:p>
        </p:txBody>
      </p:sp>
      <p:pic>
        <p:nvPicPr>
          <p:cNvPr id="4"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3247"/>
          <a:stretch/>
        </p:blipFill>
        <p:spPr bwMode="auto">
          <a:xfrm>
            <a:off x="5587024" y="2131251"/>
            <a:ext cx="3349535" cy="282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465967">
            <a:off x="7892374" y="4331828"/>
            <a:ext cx="1074543" cy="41075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pic>
        <p:nvPicPr>
          <p:cNvPr id="6" name="Snagit_SNG832">
            <a:extLst>
              <a:ext uri="{FF2B5EF4-FFF2-40B4-BE49-F238E27FC236}">
                <a16:creationId xmlns:a16="http://schemas.microsoft.com/office/drawing/2014/main" id="{7BABF79E-8352-4C91-8C39-2FD1B0E10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91217" y="3893733"/>
            <a:ext cx="434007" cy="409895"/>
          </a:xfrm>
          <a:prstGeom prst="rect">
            <a:avLst/>
          </a:prstGeom>
        </p:spPr>
      </p:pic>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a:t>Y = F(x)</a:t>
            </a:r>
            <a:endParaRPr lang="nl-NL" sz="12602"/>
          </a:p>
        </p:txBody>
      </p:sp>
    </p:spTree>
    <p:extLst>
      <p:ext uri="{BB962C8B-B14F-4D97-AF65-F5344CB8AC3E}">
        <p14:creationId xmlns:p14="http://schemas.microsoft.com/office/powerpoint/2010/main" val="2736902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Example</a:t>
            </a:r>
            <a:r>
              <a:rPr lang="nl-NL"/>
              <a:t> notebook </a:t>
            </a:r>
            <a:r>
              <a:rPr lang="nl-NL" err="1"/>
              <a:t>exploration</a:t>
            </a:r>
            <a:endParaRPr lang="en-US"/>
          </a:p>
        </p:txBody>
      </p:sp>
      <p:sp>
        <p:nvSpPr>
          <p:cNvPr id="4" name="Content Placeholder 3">
            <a:extLst>
              <a:ext uri="{FF2B5EF4-FFF2-40B4-BE49-F238E27FC236}">
                <a16:creationId xmlns:a16="http://schemas.microsoft.com/office/drawing/2014/main" id="{BFA82C58-535B-4B7D-BFE1-335F796A8C40}"/>
              </a:ext>
            </a:extLst>
          </p:cNvPr>
          <p:cNvSpPr>
            <a:spLocks noGrp="1"/>
          </p:cNvSpPr>
          <p:nvPr>
            <p:ph idx="1"/>
          </p:nvPr>
        </p:nvSpPr>
        <p:spPr/>
        <p:txBody>
          <a:bodyPr/>
          <a:lstStyle/>
          <a:p>
            <a:endParaRPr lang="en-NL"/>
          </a:p>
        </p:txBody>
      </p:sp>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840" y="937667"/>
            <a:ext cx="5683126" cy="4011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Image result for logo jupyter">
            <a:extLst>
              <a:ext uri="{FF2B5EF4-FFF2-40B4-BE49-F238E27FC236}">
                <a16:creationId xmlns:a16="http://schemas.microsoft.com/office/drawing/2014/main" id="{200A0C87-10A2-4C57-AA36-C5BA403BD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9006" y="189271"/>
            <a:ext cx="1506839" cy="14967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46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Open Data</a:t>
            </a:r>
            <a:endParaRPr lang="en-US"/>
          </a:p>
        </p:txBody>
      </p:sp>
      <p:sp>
        <p:nvSpPr>
          <p:cNvPr id="3" name="Text Placeholder 2"/>
          <p:cNvSpPr>
            <a:spLocks noGrp="1"/>
          </p:cNvSpPr>
          <p:nvPr>
            <p:ph idx="1"/>
          </p:nvPr>
        </p:nvSpPr>
        <p:spPr/>
        <p:txBody>
          <a:bodyPr/>
          <a:lstStyle/>
          <a:p>
            <a:r>
              <a:rPr lang="nl-NL" err="1"/>
              <a:t>Governments</a:t>
            </a:r>
            <a:r>
              <a:rPr lang="nl-NL"/>
              <a:t> </a:t>
            </a:r>
            <a:r>
              <a:rPr lang="nl-NL" err="1"/>
              <a:t>and</a:t>
            </a:r>
            <a:r>
              <a:rPr lang="nl-NL"/>
              <a:t> </a:t>
            </a:r>
            <a:r>
              <a:rPr lang="nl-NL" err="1"/>
              <a:t>NGOs</a:t>
            </a:r>
            <a:r>
              <a:rPr lang="nl-NL"/>
              <a:t>, </a:t>
            </a:r>
            <a:r>
              <a:rPr lang="nl-NL" err="1"/>
              <a:t>scientific</a:t>
            </a:r>
            <a:r>
              <a:rPr lang="nl-NL"/>
              <a:t> </a:t>
            </a:r>
            <a:r>
              <a:rPr lang="nl-NL" err="1"/>
              <a:t>and</a:t>
            </a:r>
            <a:r>
              <a:rPr lang="nl-NL"/>
              <a:t> even commercial </a:t>
            </a:r>
            <a:r>
              <a:rPr lang="nl-NL" err="1"/>
              <a:t>organizations</a:t>
            </a:r>
            <a:r>
              <a:rPr lang="nl-NL"/>
              <a:t> are </a:t>
            </a:r>
            <a:r>
              <a:rPr lang="nl-NL" err="1"/>
              <a:t>publishing</a:t>
            </a:r>
            <a:r>
              <a:rPr lang="nl-NL"/>
              <a:t> data</a:t>
            </a:r>
          </a:p>
          <a:p>
            <a:r>
              <a:rPr lang="nl-NL" err="1"/>
              <a:t>Inviting</a:t>
            </a:r>
            <a:r>
              <a:rPr lang="nl-NL"/>
              <a:t> </a:t>
            </a:r>
            <a:r>
              <a:rPr lang="nl-NL" err="1"/>
              <a:t>anyone</a:t>
            </a:r>
            <a:r>
              <a:rPr lang="nl-NL"/>
              <a:t> </a:t>
            </a:r>
            <a:r>
              <a:rPr lang="nl-NL" err="1"/>
              <a:t>who</a:t>
            </a:r>
            <a:r>
              <a:rPr lang="nl-NL"/>
              <a:t> wants </a:t>
            </a:r>
            <a:r>
              <a:rPr lang="nl-NL" err="1"/>
              <a:t>to</a:t>
            </a:r>
            <a:r>
              <a:rPr lang="nl-NL"/>
              <a:t> </a:t>
            </a:r>
            <a:r>
              <a:rPr lang="nl-NL" err="1"/>
              <a:t>join</a:t>
            </a:r>
            <a:r>
              <a:rPr lang="nl-NL"/>
              <a:t> in </a:t>
            </a:r>
            <a:r>
              <a:rPr lang="nl-NL" err="1"/>
              <a:t>to</a:t>
            </a:r>
            <a:r>
              <a:rPr lang="nl-NL"/>
              <a:t> help make </a:t>
            </a:r>
            <a:br>
              <a:rPr lang="nl-NL"/>
            </a:br>
            <a:r>
              <a:rPr lang="nl-NL"/>
              <a:t>sense of </a:t>
            </a:r>
            <a:r>
              <a:rPr lang="nl-NL" err="1"/>
              <a:t>the</a:t>
            </a:r>
            <a:r>
              <a:rPr lang="nl-NL"/>
              <a:t> data – </a:t>
            </a:r>
            <a:r>
              <a:rPr lang="nl-NL" err="1"/>
              <a:t>understand</a:t>
            </a:r>
            <a:r>
              <a:rPr lang="nl-NL"/>
              <a:t> </a:t>
            </a:r>
            <a:r>
              <a:rPr lang="nl-NL" err="1"/>
              <a:t>driving</a:t>
            </a:r>
            <a:r>
              <a:rPr lang="nl-NL"/>
              <a:t> factors, </a:t>
            </a:r>
            <a:br>
              <a:rPr lang="nl-NL"/>
            </a:br>
            <a:r>
              <a:rPr lang="nl-NL" err="1"/>
              <a:t>identify</a:t>
            </a:r>
            <a:r>
              <a:rPr lang="nl-NL"/>
              <a:t> </a:t>
            </a:r>
            <a:r>
              <a:rPr lang="nl-NL" err="1"/>
              <a:t>categories</a:t>
            </a:r>
            <a:r>
              <a:rPr lang="nl-NL"/>
              <a:t>, help </a:t>
            </a:r>
            <a:r>
              <a:rPr lang="nl-NL" err="1"/>
              <a:t>predict</a:t>
            </a:r>
            <a:endParaRPr lang="nl-NL"/>
          </a:p>
          <a:p>
            <a:r>
              <a:rPr lang="nl-NL" err="1"/>
              <a:t>Many</a:t>
            </a:r>
            <a:r>
              <a:rPr lang="nl-NL"/>
              <a:t> </a:t>
            </a:r>
            <a:r>
              <a:rPr lang="nl-NL" err="1"/>
              <a:t>areas</a:t>
            </a:r>
            <a:endParaRPr lang="nl-NL"/>
          </a:p>
          <a:p>
            <a:pPr lvl="1"/>
            <a:r>
              <a:rPr lang="nl-NL" err="1"/>
              <a:t>Economy</a:t>
            </a:r>
            <a:r>
              <a:rPr lang="nl-NL"/>
              <a:t>, health, public </a:t>
            </a:r>
            <a:r>
              <a:rPr lang="nl-NL" err="1"/>
              <a:t>safety</a:t>
            </a:r>
            <a:r>
              <a:rPr lang="nl-NL"/>
              <a:t>, </a:t>
            </a:r>
            <a:r>
              <a:rPr lang="nl-NL" err="1"/>
              <a:t>sports</a:t>
            </a:r>
            <a:r>
              <a:rPr lang="nl-NL"/>
              <a:t>, traffic &amp;</a:t>
            </a:r>
            <a:br>
              <a:rPr lang="nl-NL"/>
            </a:br>
            <a:r>
              <a:rPr lang="nl-NL"/>
              <a:t>transportation, games, environment, </a:t>
            </a:r>
            <a:r>
              <a:rPr lang="nl-NL" err="1"/>
              <a:t>maps</a:t>
            </a:r>
            <a:r>
              <a:rPr lang="nl-NL"/>
              <a:t>, …</a:t>
            </a:r>
          </a:p>
          <a:p>
            <a:endParaRPr lang="nl-NL"/>
          </a:p>
          <a:p>
            <a:endParaRPr lang="en-US"/>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8385" y="1840431"/>
            <a:ext cx="3213319" cy="28854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3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Open Data – </a:t>
            </a:r>
            <a:r>
              <a:rPr lang="nl-NL" err="1"/>
              <a:t>some</a:t>
            </a:r>
            <a:r>
              <a:rPr lang="nl-NL"/>
              <a:t> </a:t>
            </a:r>
            <a:r>
              <a:rPr lang="nl-NL" err="1"/>
              <a:t>examples</a:t>
            </a:r>
            <a:r>
              <a:rPr lang="nl-NL"/>
              <a:t> </a:t>
            </a:r>
            <a:endParaRPr lang="en-US"/>
          </a:p>
        </p:txBody>
      </p:sp>
      <p:sp>
        <p:nvSpPr>
          <p:cNvPr id="3" name="Text Placeholder 2"/>
          <p:cNvSpPr>
            <a:spLocks noGrp="1"/>
          </p:cNvSpPr>
          <p:nvPr>
            <p:ph idx="1"/>
          </p:nvPr>
        </p:nvSpPr>
        <p:spPr/>
        <p:txBody>
          <a:bodyPr>
            <a:normAutofit lnSpcReduction="10000"/>
          </a:bodyPr>
          <a:lstStyle/>
          <a:p>
            <a:r>
              <a:rPr lang="nl-NL" err="1"/>
              <a:t>Kaggle</a:t>
            </a:r>
            <a:r>
              <a:rPr lang="nl-NL"/>
              <a:t> - Data Sets </a:t>
            </a:r>
            <a:r>
              <a:rPr lang="nl-NL" err="1"/>
              <a:t>and</a:t>
            </a:r>
            <a:r>
              <a:rPr lang="nl-NL"/>
              <a:t> [Samples of] Data Discovery: www.kaggle.com</a:t>
            </a:r>
          </a:p>
          <a:p>
            <a:r>
              <a:rPr lang="nl-NL"/>
              <a:t>India Government - data.gov.in</a:t>
            </a:r>
          </a:p>
          <a:p>
            <a:pPr lvl="1"/>
            <a:r>
              <a:rPr lang="nl-NL"/>
              <a:t>US, EU and UK Government Data: data.gov, </a:t>
            </a:r>
            <a:r>
              <a:rPr lang="en-US"/>
              <a:t>open-data.europa.eu</a:t>
            </a:r>
            <a:r>
              <a:rPr lang="nl-NL"/>
              <a:t> </a:t>
            </a:r>
            <a:r>
              <a:rPr lang="nl-NL" err="1"/>
              <a:t>and</a:t>
            </a:r>
            <a:r>
              <a:rPr lang="nl-NL"/>
              <a:t> data.gov.uk</a:t>
            </a:r>
          </a:p>
          <a:p>
            <a:r>
              <a:rPr lang="en-US"/>
              <a:t>Open Images Data Set: www.image-net.org</a:t>
            </a:r>
          </a:p>
          <a:p>
            <a:r>
              <a:rPr lang="nl-NL"/>
              <a:t>Open Data </a:t>
            </a:r>
            <a:r>
              <a:rPr lang="nl-NL" err="1"/>
              <a:t>From</a:t>
            </a:r>
            <a:r>
              <a:rPr lang="nl-NL"/>
              <a:t> World Bank: </a:t>
            </a:r>
            <a:r>
              <a:rPr lang="en-US"/>
              <a:t>data.worldbank.org</a:t>
            </a:r>
          </a:p>
          <a:p>
            <a:r>
              <a:rPr lang="nl-NL" err="1"/>
              <a:t>Historic</a:t>
            </a:r>
            <a:r>
              <a:rPr lang="nl-NL"/>
              <a:t> Football Data: api.football-data.org</a:t>
            </a:r>
          </a:p>
          <a:p>
            <a:r>
              <a:rPr lang="nl-NL"/>
              <a:t>New York City Open Data - opendata.cityofnewyork.us</a:t>
            </a:r>
          </a:p>
          <a:p>
            <a:r>
              <a:rPr lang="nl-NL"/>
              <a:t>Airports, Airlines, Flight Routes: </a:t>
            </a:r>
            <a:r>
              <a:rPr lang="en-US"/>
              <a:t>openflights.org</a:t>
            </a:r>
          </a:p>
          <a:p>
            <a:r>
              <a:rPr lang="nl-NL"/>
              <a:t>Open Database – machine counterpart </a:t>
            </a:r>
            <a:r>
              <a:rPr lang="nl-NL" err="1"/>
              <a:t>to</a:t>
            </a:r>
            <a:r>
              <a:rPr lang="nl-NL"/>
              <a:t> Wikipedia: </a:t>
            </a:r>
            <a:r>
              <a:rPr lang="en-US"/>
              <a:t>www.wikidata.org</a:t>
            </a:r>
          </a:p>
          <a:p>
            <a:r>
              <a:rPr lang="en-US"/>
              <a:t>Google Audio Set (manually annotated audio events) </a:t>
            </a:r>
            <a:br>
              <a:rPr lang="en-US"/>
            </a:br>
            <a:r>
              <a:rPr lang="en-US"/>
              <a:t>- research.google.com/</a:t>
            </a:r>
            <a:r>
              <a:rPr lang="en-US" err="1"/>
              <a:t>audioset</a:t>
            </a:r>
            <a:r>
              <a:rPr lang="en-US"/>
              <a:t>/</a:t>
            </a:r>
          </a:p>
          <a:p>
            <a:r>
              <a:rPr lang="en-US" err="1"/>
              <a:t>Movielens</a:t>
            </a:r>
            <a:r>
              <a:rPr lang="en-US"/>
              <a:t> - Movies, viewers and ratings: </a:t>
            </a:r>
            <a:br>
              <a:rPr lang="en-US"/>
            </a:br>
            <a:r>
              <a:rPr lang="en-US"/>
              <a:t>files.grouplens.org/datasets/</a:t>
            </a:r>
            <a:r>
              <a:rPr lang="en-US" err="1"/>
              <a:t>movielens</a:t>
            </a:r>
            <a:r>
              <a:rPr lang="en-US"/>
              <a:t>/</a:t>
            </a:r>
          </a:p>
          <a:p>
            <a:endParaRPr lang="nl-NL"/>
          </a:p>
          <a:p>
            <a:endParaRPr lang="en-US"/>
          </a:p>
          <a:p>
            <a:endParaRPr lang="nl-NL"/>
          </a:p>
          <a:p>
            <a:endParaRPr lang="nl-NL"/>
          </a:p>
          <a:p>
            <a:endParaRPr lang="en-US"/>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460" y="867863"/>
            <a:ext cx="998197" cy="357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996460" y="2137903"/>
            <a:ext cx="2052994" cy="2426796"/>
          </a:xfrm>
          <a:prstGeom prst="rect">
            <a:avLst/>
          </a:prstGeom>
        </p:spPr>
      </p:pic>
      <p:pic>
        <p:nvPicPr>
          <p:cNvPr id="4" name="Picture 3">
            <a:extLst>
              <a:ext uri="{FF2B5EF4-FFF2-40B4-BE49-F238E27FC236}">
                <a16:creationId xmlns:a16="http://schemas.microsoft.com/office/drawing/2014/main" id="{7FF80C87-A322-498B-94C6-D64B7232BC3E}"/>
              </a:ext>
            </a:extLst>
          </p:cNvPr>
          <p:cNvPicPr>
            <a:picLocks noChangeAspect="1"/>
          </p:cNvPicPr>
          <p:nvPr/>
        </p:nvPicPr>
        <p:blipFill>
          <a:blip r:embed="rId5"/>
          <a:stretch>
            <a:fillRect/>
          </a:stretch>
        </p:blipFill>
        <p:spPr>
          <a:xfrm>
            <a:off x="6996460" y="1215974"/>
            <a:ext cx="1285947" cy="393821"/>
          </a:xfrm>
          <a:prstGeom prst="rect">
            <a:avLst/>
          </a:prstGeom>
        </p:spPr>
      </p:pic>
    </p:spTree>
    <p:extLst>
      <p:ext uri="{BB962C8B-B14F-4D97-AF65-F5344CB8AC3E}">
        <p14:creationId xmlns:p14="http://schemas.microsoft.com/office/powerpoint/2010/main" val="207608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What</a:t>
            </a:r>
            <a:r>
              <a:rPr lang="nl-NL"/>
              <a:t> is </a:t>
            </a:r>
            <a:r>
              <a:rPr lang="nl-NL" err="1"/>
              <a:t>Hadoop</a:t>
            </a:r>
            <a:r>
              <a:rPr lang="nl-NL"/>
              <a:t>? </a:t>
            </a:r>
            <a:endParaRPr lang="en-US"/>
          </a:p>
        </p:txBody>
      </p:sp>
      <p:sp>
        <p:nvSpPr>
          <p:cNvPr id="3" name="Text Placeholder 2"/>
          <p:cNvSpPr>
            <a:spLocks noGrp="1"/>
          </p:cNvSpPr>
          <p:nvPr>
            <p:ph idx="1"/>
          </p:nvPr>
        </p:nvSpPr>
        <p:spPr/>
        <p:txBody>
          <a:bodyPr>
            <a:normAutofit/>
          </a:bodyPr>
          <a:lstStyle/>
          <a:p>
            <a:r>
              <a:rPr lang="nl-NL"/>
              <a:t>Big Data means Big Computing </a:t>
            </a:r>
            <a:r>
              <a:rPr lang="nl-NL" err="1"/>
              <a:t>and</a:t>
            </a:r>
            <a:r>
              <a:rPr lang="nl-NL"/>
              <a:t> Big Storage</a:t>
            </a:r>
          </a:p>
          <a:p>
            <a:r>
              <a:rPr lang="nl-NL" i="1"/>
              <a:t>Big</a:t>
            </a:r>
            <a:r>
              <a:rPr lang="nl-NL"/>
              <a:t> </a:t>
            </a:r>
            <a:r>
              <a:rPr lang="nl-NL" err="1"/>
              <a:t>requires</a:t>
            </a:r>
            <a:r>
              <a:rPr lang="nl-NL"/>
              <a:t> </a:t>
            </a:r>
            <a:r>
              <a:rPr lang="nl-NL" err="1"/>
              <a:t>scalable</a:t>
            </a:r>
            <a:r>
              <a:rPr lang="nl-NL"/>
              <a:t> =&gt; </a:t>
            </a:r>
            <a:r>
              <a:rPr lang="nl-NL" err="1"/>
              <a:t>horizontal</a:t>
            </a:r>
            <a:r>
              <a:rPr lang="nl-NL"/>
              <a:t> </a:t>
            </a:r>
            <a:r>
              <a:rPr lang="nl-NL" err="1"/>
              <a:t>scale</a:t>
            </a:r>
            <a:r>
              <a:rPr lang="nl-NL"/>
              <a:t> out</a:t>
            </a:r>
          </a:p>
          <a:p>
            <a:r>
              <a:rPr lang="nl-NL" err="1"/>
              <a:t>Moving</a:t>
            </a:r>
            <a:r>
              <a:rPr lang="nl-NL"/>
              <a:t> data is </a:t>
            </a:r>
            <a:r>
              <a:rPr lang="nl-NL" err="1"/>
              <a:t>very</a:t>
            </a:r>
            <a:r>
              <a:rPr lang="nl-NL"/>
              <a:t> </a:t>
            </a:r>
            <a:r>
              <a:rPr lang="nl-NL" err="1"/>
              <a:t>expensive</a:t>
            </a:r>
            <a:r>
              <a:rPr lang="nl-NL"/>
              <a:t> (</a:t>
            </a:r>
            <a:r>
              <a:rPr lang="nl-NL" err="1"/>
              <a:t>network</a:t>
            </a:r>
            <a:r>
              <a:rPr lang="nl-NL"/>
              <a:t>, disk IO)</a:t>
            </a:r>
          </a:p>
          <a:p>
            <a:r>
              <a:rPr lang="nl-NL" err="1"/>
              <a:t>Rather</a:t>
            </a:r>
            <a:r>
              <a:rPr lang="nl-NL"/>
              <a:t> </a:t>
            </a:r>
            <a:r>
              <a:rPr lang="nl-NL" err="1"/>
              <a:t>than</a:t>
            </a:r>
            <a:r>
              <a:rPr lang="nl-NL"/>
              <a:t> move data </a:t>
            </a:r>
            <a:r>
              <a:rPr lang="nl-NL" err="1"/>
              <a:t>to</a:t>
            </a:r>
            <a:r>
              <a:rPr lang="nl-NL"/>
              <a:t> processor – move processing </a:t>
            </a:r>
            <a:r>
              <a:rPr lang="nl-NL" err="1"/>
              <a:t>to</a:t>
            </a:r>
            <a:r>
              <a:rPr lang="nl-NL"/>
              <a:t> data: </a:t>
            </a:r>
            <a:r>
              <a:rPr lang="nl-NL" err="1"/>
              <a:t>distributed</a:t>
            </a:r>
            <a:r>
              <a:rPr lang="nl-NL"/>
              <a:t> processing</a:t>
            </a:r>
          </a:p>
          <a:p>
            <a:r>
              <a:rPr lang="nl-NL" err="1"/>
              <a:t>Horizontal</a:t>
            </a:r>
            <a:r>
              <a:rPr lang="nl-NL"/>
              <a:t> </a:t>
            </a:r>
            <a:r>
              <a:rPr lang="nl-NL" err="1"/>
              <a:t>scale</a:t>
            </a:r>
            <a:r>
              <a:rPr lang="nl-NL"/>
              <a:t> out =&gt; </a:t>
            </a:r>
            <a:r>
              <a:rPr lang="nl-NL" err="1"/>
              <a:t>Hadoop</a:t>
            </a:r>
            <a:r>
              <a:rPr lang="nl-NL"/>
              <a:t>:</a:t>
            </a:r>
            <a:br>
              <a:rPr lang="nl-NL"/>
            </a:br>
            <a:r>
              <a:rPr lang="nl-NL" err="1"/>
              <a:t>distributed</a:t>
            </a:r>
            <a:r>
              <a:rPr lang="nl-NL"/>
              <a:t> data &amp; </a:t>
            </a:r>
            <a:r>
              <a:rPr lang="nl-NL" err="1"/>
              <a:t>distributed</a:t>
            </a:r>
            <a:r>
              <a:rPr lang="nl-NL"/>
              <a:t> processing</a:t>
            </a:r>
          </a:p>
          <a:p>
            <a:pPr lvl="1"/>
            <a:r>
              <a:rPr lang="nl-NL"/>
              <a:t>HDFS – </a:t>
            </a:r>
            <a:r>
              <a:rPr lang="nl-NL" err="1"/>
              <a:t>Hadoop</a:t>
            </a:r>
            <a:r>
              <a:rPr lang="nl-NL"/>
              <a:t> Distributed File System</a:t>
            </a:r>
          </a:p>
          <a:p>
            <a:pPr lvl="1"/>
            <a:r>
              <a:rPr lang="nl-NL"/>
              <a:t>Map </a:t>
            </a:r>
            <a:r>
              <a:rPr lang="nl-NL" err="1"/>
              <a:t>Reduce</a:t>
            </a:r>
            <a:r>
              <a:rPr lang="nl-NL"/>
              <a:t> – parallel, </a:t>
            </a:r>
            <a:r>
              <a:rPr lang="nl-NL" err="1"/>
              <a:t>distributed</a:t>
            </a:r>
            <a:r>
              <a:rPr lang="nl-NL"/>
              <a:t> processing</a:t>
            </a:r>
          </a:p>
          <a:p>
            <a:r>
              <a:rPr lang="nl-NL"/>
              <a:t>Map-</a:t>
            </a:r>
            <a:r>
              <a:rPr lang="nl-NL" err="1"/>
              <a:t>Reduce</a:t>
            </a:r>
            <a:r>
              <a:rPr lang="nl-NL"/>
              <a:t> </a:t>
            </a:r>
            <a:r>
              <a:rPr lang="nl-NL" err="1"/>
              <a:t>operates</a:t>
            </a:r>
            <a:r>
              <a:rPr lang="nl-NL"/>
              <a:t> on data </a:t>
            </a:r>
            <a:r>
              <a:rPr lang="nl-NL" err="1"/>
              <a:t>locally</a:t>
            </a:r>
            <a:r>
              <a:rPr lang="nl-NL"/>
              <a:t>, </a:t>
            </a:r>
            <a:r>
              <a:rPr lang="nl-NL" err="1"/>
              <a:t>then</a:t>
            </a:r>
            <a:br>
              <a:rPr lang="nl-NL"/>
            </a:br>
            <a:r>
              <a:rPr lang="nl-NL" err="1"/>
              <a:t>persists</a:t>
            </a:r>
            <a:r>
              <a:rPr lang="nl-NL"/>
              <a:t> </a:t>
            </a:r>
            <a:r>
              <a:rPr lang="nl-NL" err="1"/>
              <a:t>and</a:t>
            </a:r>
            <a:r>
              <a:rPr lang="nl-NL"/>
              <a:t> </a:t>
            </a:r>
            <a:r>
              <a:rPr lang="nl-NL" err="1"/>
              <a:t>aggregates</a:t>
            </a:r>
            <a:r>
              <a:rPr lang="nl-NL"/>
              <a:t> </a:t>
            </a:r>
            <a:r>
              <a:rPr lang="nl-NL" err="1"/>
              <a:t>results</a:t>
            </a:r>
            <a:endParaRPr lang="nl-NL"/>
          </a:p>
          <a:p>
            <a:endParaRPr lang="en-US"/>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200" y="293410"/>
            <a:ext cx="1069856" cy="7182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915" y="2792753"/>
            <a:ext cx="3556140" cy="2134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What</a:t>
            </a:r>
            <a:r>
              <a:rPr lang="nl-NL"/>
              <a:t> is </a:t>
            </a:r>
            <a:r>
              <a:rPr lang="nl-NL" err="1"/>
              <a:t>Spark</a:t>
            </a:r>
            <a:r>
              <a:rPr lang="nl-NL"/>
              <a:t>?</a:t>
            </a:r>
            <a:endParaRPr lang="en-US"/>
          </a:p>
        </p:txBody>
      </p:sp>
      <p:sp>
        <p:nvSpPr>
          <p:cNvPr id="3" name="Text Placeholder 2"/>
          <p:cNvSpPr>
            <a:spLocks noGrp="1"/>
          </p:cNvSpPr>
          <p:nvPr>
            <p:ph idx="1"/>
          </p:nvPr>
        </p:nvSpPr>
        <p:spPr>
          <a:xfrm>
            <a:off x="720003" y="936000"/>
            <a:ext cx="6818877" cy="3780000"/>
          </a:xfrm>
        </p:spPr>
        <p:txBody>
          <a:bodyPr>
            <a:normAutofit/>
          </a:bodyPr>
          <a:lstStyle/>
          <a:p>
            <a:r>
              <a:rPr lang="nl-NL" err="1"/>
              <a:t>Developing</a:t>
            </a:r>
            <a:r>
              <a:rPr lang="nl-NL"/>
              <a:t> </a:t>
            </a:r>
            <a:r>
              <a:rPr lang="nl-NL" err="1"/>
              <a:t>and</a:t>
            </a:r>
            <a:r>
              <a:rPr lang="nl-NL"/>
              <a:t> </a:t>
            </a:r>
            <a:r>
              <a:rPr lang="nl-NL" err="1"/>
              <a:t>orchestrating</a:t>
            </a:r>
            <a:r>
              <a:rPr lang="nl-NL"/>
              <a:t> Map-</a:t>
            </a:r>
            <a:r>
              <a:rPr lang="nl-NL" err="1"/>
              <a:t>Reduce</a:t>
            </a:r>
            <a:r>
              <a:rPr lang="nl-NL"/>
              <a:t> on </a:t>
            </a:r>
            <a:r>
              <a:rPr lang="nl-NL" err="1"/>
              <a:t>Hadoop</a:t>
            </a:r>
            <a:r>
              <a:rPr lang="nl-NL"/>
              <a:t> Big </a:t>
            </a:r>
            <a:r>
              <a:rPr lang="nl-NL" err="1"/>
              <a:t>Daya</a:t>
            </a:r>
            <a:r>
              <a:rPr lang="nl-NL"/>
              <a:t> is </a:t>
            </a:r>
            <a:r>
              <a:rPr lang="nl-NL" err="1"/>
              <a:t>not</a:t>
            </a:r>
            <a:r>
              <a:rPr lang="nl-NL"/>
              <a:t> </a:t>
            </a:r>
            <a:r>
              <a:rPr lang="nl-NL" err="1"/>
              <a:t>simple</a:t>
            </a:r>
            <a:endParaRPr lang="nl-NL"/>
          </a:p>
          <a:p>
            <a:pPr lvl="1"/>
            <a:r>
              <a:rPr lang="nl-NL"/>
              <a:t>Running jobs </a:t>
            </a:r>
            <a:r>
              <a:rPr lang="nl-NL" err="1"/>
              <a:t>can</a:t>
            </a:r>
            <a:r>
              <a:rPr lang="nl-NL"/>
              <a:t> </a:t>
            </a:r>
            <a:r>
              <a:rPr lang="nl-NL" err="1"/>
              <a:t>be</a:t>
            </a:r>
            <a:r>
              <a:rPr lang="nl-NL"/>
              <a:t> slow </a:t>
            </a:r>
            <a:r>
              <a:rPr lang="nl-NL" err="1"/>
              <a:t>due</a:t>
            </a:r>
            <a:r>
              <a:rPr lang="nl-NL"/>
              <a:t> </a:t>
            </a:r>
            <a:r>
              <a:rPr lang="nl-NL" err="1"/>
              <a:t>to</a:t>
            </a:r>
            <a:r>
              <a:rPr lang="nl-NL"/>
              <a:t> frequent disk </a:t>
            </a:r>
            <a:r>
              <a:rPr lang="nl-NL" err="1"/>
              <a:t>writing</a:t>
            </a:r>
            <a:endParaRPr lang="nl-NL"/>
          </a:p>
          <a:p>
            <a:r>
              <a:rPr lang="nl-NL" err="1"/>
              <a:t>Spark</a:t>
            </a:r>
            <a:r>
              <a:rPr lang="nl-NL"/>
              <a:t> is for managing </a:t>
            </a:r>
            <a:r>
              <a:rPr lang="nl-NL" err="1"/>
              <a:t>and</a:t>
            </a:r>
            <a:r>
              <a:rPr lang="nl-NL"/>
              <a:t> </a:t>
            </a:r>
            <a:r>
              <a:rPr lang="nl-NL" err="1"/>
              <a:t>orchestrating</a:t>
            </a:r>
            <a:r>
              <a:rPr lang="nl-NL"/>
              <a:t> </a:t>
            </a:r>
            <a:r>
              <a:rPr lang="nl-NL" err="1"/>
              <a:t>distributed</a:t>
            </a:r>
            <a:r>
              <a:rPr lang="nl-NL"/>
              <a:t> processing on a </a:t>
            </a:r>
            <a:r>
              <a:rPr lang="nl-NL" err="1"/>
              <a:t>variety</a:t>
            </a:r>
            <a:r>
              <a:rPr lang="nl-NL"/>
              <a:t> of cluster systems</a:t>
            </a:r>
          </a:p>
          <a:p>
            <a:pPr lvl="1"/>
            <a:r>
              <a:rPr lang="nl-NL" err="1"/>
              <a:t>with</a:t>
            </a:r>
            <a:r>
              <a:rPr lang="nl-NL"/>
              <a:t> </a:t>
            </a:r>
            <a:r>
              <a:rPr lang="nl-NL" err="1"/>
              <a:t>Hadoop</a:t>
            </a:r>
            <a:r>
              <a:rPr lang="nl-NL"/>
              <a:t> as </a:t>
            </a:r>
            <a:r>
              <a:rPr lang="nl-NL" err="1"/>
              <a:t>the</a:t>
            </a:r>
            <a:r>
              <a:rPr lang="nl-NL"/>
              <a:t> most </a:t>
            </a:r>
            <a:r>
              <a:rPr lang="nl-NL" err="1"/>
              <a:t>obvious</a:t>
            </a:r>
            <a:r>
              <a:rPr lang="nl-NL"/>
              <a:t> target</a:t>
            </a:r>
          </a:p>
          <a:p>
            <a:pPr lvl="1"/>
            <a:r>
              <a:rPr lang="nl-NL" err="1"/>
              <a:t>through</a:t>
            </a:r>
            <a:r>
              <a:rPr lang="nl-NL"/>
              <a:t> </a:t>
            </a:r>
            <a:r>
              <a:rPr lang="nl-NL" err="1"/>
              <a:t>APIs</a:t>
            </a:r>
            <a:r>
              <a:rPr lang="nl-NL"/>
              <a:t> in Java, Python, R, Scala</a:t>
            </a:r>
          </a:p>
          <a:p>
            <a:r>
              <a:rPr lang="nl-NL" err="1"/>
              <a:t>Spark</a:t>
            </a:r>
            <a:r>
              <a:rPr lang="nl-NL"/>
              <a:t> </a:t>
            </a:r>
            <a:r>
              <a:rPr lang="nl-NL" err="1"/>
              <a:t>uses</a:t>
            </a:r>
            <a:r>
              <a:rPr lang="nl-NL"/>
              <a:t> </a:t>
            </a:r>
            <a:r>
              <a:rPr lang="nl-NL" err="1"/>
              <a:t>lazy</a:t>
            </a:r>
            <a:r>
              <a:rPr lang="nl-NL"/>
              <a:t> operations </a:t>
            </a:r>
            <a:r>
              <a:rPr lang="nl-NL" err="1"/>
              <a:t>and</a:t>
            </a:r>
            <a:r>
              <a:rPr lang="nl-NL"/>
              <a:t> </a:t>
            </a:r>
            <a:r>
              <a:rPr lang="nl-NL" err="1"/>
              <a:t>distributed</a:t>
            </a:r>
            <a:r>
              <a:rPr lang="nl-NL"/>
              <a:t> in-memory data </a:t>
            </a:r>
            <a:r>
              <a:rPr lang="nl-NL" err="1"/>
              <a:t>structures</a:t>
            </a:r>
            <a:r>
              <a:rPr lang="nl-NL"/>
              <a:t> – </a:t>
            </a:r>
            <a:r>
              <a:rPr lang="nl-NL" err="1"/>
              <a:t>offering</a:t>
            </a:r>
            <a:r>
              <a:rPr lang="nl-NL"/>
              <a:t> </a:t>
            </a:r>
            <a:r>
              <a:rPr lang="nl-NL" err="1"/>
              <a:t>much</a:t>
            </a:r>
            <a:r>
              <a:rPr lang="nl-NL"/>
              <a:t> </a:t>
            </a:r>
            <a:r>
              <a:rPr lang="nl-NL" err="1"/>
              <a:t>better</a:t>
            </a:r>
            <a:r>
              <a:rPr lang="nl-NL"/>
              <a:t> performance</a:t>
            </a:r>
          </a:p>
          <a:p>
            <a:pPr lvl="1"/>
            <a:r>
              <a:rPr lang="nl-NL"/>
              <a:t>Through </a:t>
            </a:r>
            <a:r>
              <a:rPr lang="nl-NL" err="1"/>
              <a:t>Spark</a:t>
            </a:r>
            <a:r>
              <a:rPr lang="nl-NL"/>
              <a:t> – cluster </a:t>
            </a:r>
            <a:r>
              <a:rPr lang="nl-NL" err="1"/>
              <a:t>based</a:t>
            </a:r>
            <a:r>
              <a:rPr lang="nl-NL"/>
              <a:t> processing </a:t>
            </a:r>
            <a:r>
              <a:rPr lang="nl-NL" err="1"/>
              <a:t>can</a:t>
            </a:r>
            <a:r>
              <a:rPr lang="nl-NL"/>
              <a:t> </a:t>
            </a:r>
            <a:r>
              <a:rPr lang="nl-NL" err="1"/>
              <a:t>be</a:t>
            </a:r>
            <a:r>
              <a:rPr lang="nl-NL"/>
              <a:t> </a:t>
            </a:r>
            <a:r>
              <a:rPr lang="nl-NL" err="1"/>
              <a:t>used</a:t>
            </a:r>
            <a:r>
              <a:rPr lang="nl-NL"/>
              <a:t> </a:t>
            </a:r>
            <a:r>
              <a:rPr lang="nl-NL" err="1"/>
              <a:t>interactively</a:t>
            </a:r>
            <a:endParaRPr lang="nl-NL"/>
          </a:p>
          <a:p>
            <a:r>
              <a:rPr lang="nl-NL" err="1"/>
              <a:t>Spark</a:t>
            </a:r>
            <a:r>
              <a:rPr lang="nl-NL"/>
              <a:t> has </a:t>
            </a:r>
            <a:r>
              <a:rPr lang="nl-NL" err="1"/>
              <a:t>additional</a:t>
            </a:r>
            <a:r>
              <a:rPr lang="nl-NL"/>
              <a:t> modules </a:t>
            </a:r>
            <a:r>
              <a:rPr lang="nl-NL" err="1"/>
              <a:t>that</a:t>
            </a:r>
            <a:r>
              <a:rPr lang="nl-NL"/>
              <a:t> </a:t>
            </a:r>
            <a:r>
              <a:rPr lang="nl-NL" err="1"/>
              <a:t>leverage</a:t>
            </a:r>
            <a:r>
              <a:rPr lang="nl-NL"/>
              <a:t> </a:t>
            </a:r>
            <a:r>
              <a:rPr lang="nl-NL" err="1"/>
              <a:t>distributed</a:t>
            </a:r>
            <a:r>
              <a:rPr lang="nl-NL"/>
              <a:t> </a:t>
            </a:r>
            <a:br>
              <a:rPr lang="nl-NL"/>
            </a:br>
            <a:r>
              <a:rPr lang="nl-NL"/>
              <a:t>processing for running </a:t>
            </a:r>
            <a:r>
              <a:rPr lang="nl-NL" err="1"/>
              <a:t>prepackaged</a:t>
            </a:r>
            <a:r>
              <a:rPr lang="nl-NL"/>
              <a:t> jobs (SQL, </a:t>
            </a:r>
            <a:r>
              <a:rPr lang="nl-NL" err="1"/>
              <a:t>Graph</a:t>
            </a:r>
            <a:r>
              <a:rPr lang="nl-NL"/>
              <a:t>, ML, …)</a:t>
            </a:r>
            <a:br>
              <a:rPr lang="nl-NL"/>
            </a:br>
            <a:endParaRPr lang="nl-NL"/>
          </a:p>
          <a:p>
            <a:endParaRPr lang="en-US"/>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534" y="55329"/>
            <a:ext cx="1888571" cy="10045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7159159" y="2930880"/>
            <a:ext cx="1778070" cy="21346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194" y="2212620"/>
            <a:ext cx="1069856" cy="7182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965820" y="1133222"/>
            <a:ext cx="0" cy="15872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809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Apache </a:t>
            </a:r>
            <a:r>
              <a:rPr lang="nl-NL" err="1"/>
              <a:t>Spark</a:t>
            </a:r>
            <a:r>
              <a:rPr lang="nl-NL"/>
              <a:t> </a:t>
            </a:r>
            <a:r>
              <a:rPr lang="nl-NL" err="1"/>
              <a:t>overview</a:t>
            </a:r>
            <a:endParaRPr lang="en-US"/>
          </a:p>
        </p:txBody>
      </p:sp>
      <p:sp>
        <p:nvSpPr>
          <p:cNvPr id="4" name="Content Placeholder 3">
            <a:extLst>
              <a:ext uri="{FF2B5EF4-FFF2-40B4-BE49-F238E27FC236}">
                <a16:creationId xmlns:a16="http://schemas.microsoft.com/office/drawing/2014/main" id="{A7726131-9980-41F6-89EA-71701E06B29A}"/>
              </a:ext>
            </a:extLst>
          </p:cNvPr>
          <p:cNvSpPr>
            <a:spLocks noGrp="1"/>
          </p:cNvSpPr>
          <p:nvPr>
            <p:ph idx="1"/>
          </p:nvPr>
        </p:nvSpPr>
        <p:spPr/>
        <p:txBody>
          <a:bodyPr/>
          <a:lstStyle/>
          <a:p>
            <a:endParaRPr lang="en-NL"/>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04" y="908702"/>
            <a:ext cx="7769596" cy="4056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6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Example</a:t>
            </a:r>
            <a:r>
              <a:rPr lang="nl-NL"/>
              <a:t> running Notebook </a:t>
            </a:r>
            <a:r>
              <a:rPr lang="nl-NL" err="1"/>
              <a:t>against</a:t>
            </a:r>
            <a:r>
              <a:rPr lang="nl-NL"/>
              <a:t> Apache </a:t>
            </a:r>
            <a:r>
              <a:rPr lang="nl-NL" err="1"/>
              <a:t>Spark</a:t>
            </a:r>
            <a:endParaRPr lang="en-US"/>
          </a:p>
        </p:txBody>
      </p:sp>
      <p:sp>
        <p:nvSpPr>
          <p:cNvPr id="3" name="Text Placeholder 2"/>
          <p:cNvSpPr>
            <a:spLocks noGrp="1"/>
          </p:cNvSpPr>
          <p:nvPr>
            <p:ph idx="1"/>
          </p:nvPr>
        </p:nvSpPr>
        <p:spPr>
          <a:xfrm>
            <a:off x="720003" y="936000"/>
            <a:ext cx="7680078" cy="3780000"/>
          </a:xfrm>
        </p:spPr>
        <p:txBody>
          <a:bodyPr>
            <a:normAutofit/>
          </a:bodyPr>
          <a:lstStyle/>
          <a:p>
            <a:r>
              <a:rPr lang="en-US" sz="1266"/>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213" y="1279990"/>
            <a:ext cx="5327698" cy="3498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62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What</a:t>
            </a:r>
            <a:r>
              <a:rPr lang="nl-NL"/>
              <a:t> is Oracle </a:t>
            </a:r>
            <a:r>
              <a:rPr lang="nl-NL" err="1"/>
              <a:t>doing</a:t>
            </a:r>
            <a:r>
              <a:rPr lang="nl-NL"/>
              <a:t> </a:t>
            </a:r>
            <a:r>
              <a:rPr lang="nl-NL" err="1"/>
              <a:t>around</a:t>
            </a:r>
            <a:r>
              <a:rPr lang="nl-NL"/>
              <a:t> </a:t>
            </a:r>
            <a:br>
              <a:rPr lang="nl-NL"/>
            </a:br>
            <a:r>
              <a:rPr lang="nl-NL"/>
              <a:t>Machine Learning?</a:t>
            </a:r>
            <a:endParaRPr lang="en-US"/>
          </a:p>
        </p:txBody>
      </p:sp>
      <p:sp>
        <p:nvSpPr>
          <p:cNvPr id="3" name="Text Placeholder 2"/>
          <p:cNvSpPr>
            <a:spLocks noGrp="1"/>
          </p:cNvSpPr>
          <p:nvPr>
            <p:ph idx="1"/>
          </p:nvPr>
        </p:nvSpPr>
        <p:spPr/>
        <p:txBody>
          <a:bodyPr>
            <a:normAutofit/>
          </a:bodyPr>
          <a:lstStyle/>
          <a:p>
            <a:r>
              <a:rPr lang="nl-NL"/>
              <a:t>Oracle Advanced Analytics in Oracle Database</a:t>
            </a:r>
          </a:p>
          <a:p>
            <a:pPr lvl="1"/>
            <a:r>
              <a:rPr lang="nl-NL"/>
              <a:t>Data </a:t>
            </a:r>
            <a:r>
              <a:rPr lang="nl-NL" err="1"/>
              <a:t>Mining</a:t>
            </a:r>
            <a:r>
              <a:rPr lang="nl-NL"/>
              <a:t>, Enterprise R</a:t>
            </a:r>
          </a:p>
          <a:p>
            <a:pPr lvl="1"/>
            <a:r>
              <a:rPr lang="nl-NL" err="1"/>
              <a:t>Text</a:t>
            </a:r>
            <a:r>
              <a:rPr lang="nl-NL"/>
              <a:t> (ESA), </a:t>
            </a:r>
            <a:r>
              <a:rPr lang="nl-NL" err="1"/>
              <a:t>Spatial</a:t>
            </a:r>
            <a:r>
              <a:rPr lang="nl-NL"/>
              <a:t>, </a:t>
            </a:r>
            <a:r>
              <a:rPr lang="nl-NL" err="1"/>
              <a:t>Graph</a:t>
            </a:r>
            <a:endParaRPr lang="nl-NL"/>
          </a:p>
          <a:p>
            <a:pPr lvl="1"/>
            <a:r>
              <a:rPr lang="nl-NL"/>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563" y="279822"/>
            <a:ext cx="2912887" cy="22655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793821" y="2289556"/>
            <a:ext cx="5628761" cy="2565944"/>
          </a:xfrm>
          <a:prstGeom prst="rect">
            <a:avLst/>
          </a:prstGeom>
        </p:spPr>
      </p:pic>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a:solidFill>
                  <a:schemeClr val="accent4">
                    <a:lumMod val="75000"/>
                  </a:schemeClr>
                </a:solidFill>
                <a:latin typeface="Trebuchet MS Bold" charset="0"/>
                <a:cs typeface="Trebuchet MS Bold" charset="0"/>
              </a:rPr>
              <a:t> </a:t>
            </a:r>
            <a:r>
              <a:rPr lang="fr-FR" err="1"/>
              <a:t>Demo</a:t>
            </a:r>
            <a:r>
              <a:rPr lang="fr-FR"/>
              <a:t>: </a:t>
            </a:r>
            <a:r>
              <a:rPr lang="en-US"/>
              <a:t>Classification </a:t>
            </a:r>
            <a:endParaRPr lang="fr-FR"/>
          </a:p>
        </p:txBody>
      </p:sp>
      <p:sp>
        <p:nvSpPr>
          <p:cNvPr id="3" name="Content Placeholder 2">
            <a:extLst>
              <a:ext uri="{FF2B5EF4-FFF2-40B4-BE49-F238E27FC236}">
                <a16:creationId xmlns:a16="http://schemas.microsoft.com/office/drawing/2014/main" id="{5DFF8325-0947-4E32-9E47-729D56F9B976}"/>
              </a:ext>
            </a:extLst>
          </p:cNvPr>
          <p:cNvSpPr>
            <a:spLocks noGrp="1"/>
          </p:cNvSpPr>
          <p:nvPr>
            <p:ph idx="1"/>
          </p:nvPr>
        </p:nvSpPr>
        <p:spPr/>
        <p:txBody>
          <a:bodyPr/>
          <a:lstStyle/>
          <a:p>
            <a:endParaRPr lang="en-NL"/>
          </a:p>
        </p:txBody>
      </p:sp>
      <p:pic>
        <p:nvPicPr>
          <p:cNvPr id="7" name="Picture 6"/>
          <p:cNvPicPr>
            <a:picLocks noChangeAspect="1"/>
          </p:cNvPicPr>
          <p:nvPr/>
        </p:nvPicPr>
        <p:blipFill>
          <a:blip r:embed="rId3"/>
          <a:stretch>
            <a:fillRect/>
          </a:stretch>
        </p:blipFill>
        <p:spPr>
          <a:xfrm>
            <a:off x="1694503" y="898586"/>
            <a:ext cx="6630824" cy="1580888"/>
          </a:xfrm>
          <a:prstGeom prst="rect">
            <a:avLst/>
          </a:prstGeom>
        </p:spPr>
      </p:pic>
      <p:pic>
        <p:nvPicPr>
          <p:cNvPr id="8" name="Picture 7"/>
          <p:cNvPicPr>
            <a:picLocks noChangeAspect="1"/>
          </p:cNvPicPr>
          <p:nvPr/>
        </p:nvPicPr>
        <p:blipFill>
          <a:blip r:embed="rId4"/>
          <a:stretch>
            <a:fillRect/>
          </a:stretch>
        </p:blipFill>
        <p:spPr>
          <a:xfrm>
            <a:off x="1916925" y="2070633"/>
            <a:ext cx="1507645" cy="271806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668679" y="2252696"/>
            <a:ext cx="2656648" cy="2690083"/>
          </a:xfrm>
          <a:prstGeom prst="rect">
            <a:avLst/>
          </a:prstGeom>
        </p:spPr>
      </p:pic>
    </p:spTree>
    <p:extLst>
      <p:ext uri="{BB962C8B-B14F-4D97-AF65-F5344CB8AC3E}">
        <p14:creationId xmlns:p14="http://schemas.microsoft.com/office/powerpoint/2010/main" val="37246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 </a:t>
            </a:r>
            <a:r>
              <a:rPr lang="fr-FR" err="1"/>
              <a:t>Demo</a:t>
            </a:r>
            <a:r>
              <a:rPr lang="fr-FR"/>
              <a:t>: </a:t>
            </a:r>
            <a:r>
              <a:rPr lang="fr-FR" err="1"/>
              <a:t>Conference</a:t>
            </a:r>
            <a:r>
              <a:rPr lang="fr-FR"/>
              <a:t> Abstract</a:t>
            </a:r>
            <a:br>
              <a:rPr lang="fr-FR"/>
            </a:br>
            <a:r>
              <a:rPr lang="fr-FR"/>
              <a:t> </a:t>
            </a:r>
            <a:r>
              <a:rPr lang="en-US"/>
              <a:t>Classification Challenge </a:t>
            </a:r>
            <a:endParaRPr lang="nl-NL"/>
          </a:p>
        </p:txBody>
      </p:sp>
      <p:sp>
        <p:nvSpPr>
          <p:cNvPr id="3" name="Text Placeholder 2"/>
          <p:cNvSpPr>
            <a:spLocks noGrp="1"/>
          </p:cNvSpPr>
          <p:nvPr>
            <p:ph idx="1"/>
          </p:nvPr>
        </p:nvSpPr>
        <p:spPr/>
        <p:txBody>
          <a:bodyPr/>
          <a:lstStyle/>
          <a:p>
            <a:r>
              <a:rPr lang="en-US"/>
              <a:t>Take all conference abstracts for (2017)</a:t>
            </a:r>
            <a:br>
              <a:rPr lang="en-US"/>
            </a:br>
            <a:endParaRPr lang="en-US"/>
          </a:p>
          <a:p>
            <a:r>
              <a:rPr lang="en-US"/>
              <a:t>Train a Classification Model on</a:t>
            </a:r>
            <a:br>
              <a:rPr lang="en-US"/>
            </a:br>
            <a:r>
              <a:rPr lang="en-US"/>
              <a:t>picking the Conference Track</a:t>
            </a:r>
          </a:p>
          <a:p>
            <a:pPr lvl="1"/>
            <a:r>
              <a:rPr lang="en-US"/>
              <a:t>Based on Title, Summary [, Speaker, Level,…]</a:t>
            </a:r>
            <a:br>
              <a:rPr lang="en-US"/>
            </a:br>
            <a:endParaRPr lang="en-US"/>
          </a:p>
          <a:p>
            <a:r>
              <a:rPr lang="en-US"/>
              <a:t>Use the Model to pick the Track </a:t>
            </a:r>
            <a:br>
              <a:rPr lang="en-US"/>
            </a:br>
            <a:r>
              <a:rPr lang="en-US"/>
              <a:t>for sessions at </a:t>
            </a:r>
            <a:endParaRPr lang="nl-NL"/>
          </a:p>
          <a:p>
            <a:pPr marL="0" indent="0">
              <a:buNone/>
            </a:pPr>
            <a:endParaRPr lang="nl-NL"/>
          </a:p>
          <a:p>
            <a:pPr marL="0" indent="0">
              <a:buNone/>
            </a:pPr>
            <a:endParaRPr lang="en-US"/>
          </a:p>
          <a:p>
            <a:endParaRPr lang="nl-NL"/>
          </a:p>
        </p:txBody>
      </p:sp>
      <p:pic>
        <p:nvPicPr>
          <p:cNvPr id="4" name="Picture 2" descr="Image result for logo jav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087" y="936092"/>
            <a:ext cx="3516256" cy="12993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DAEE23A-AB8B-415F-BFEA-B9C9EAA3F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20063"/>
            <a:ext cx="3925697" cy="17828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9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a:t>Y = F(x)</a:t>
            </a:r>
            <a:endParaRPr lang="nl-NL" sz="12602"/>
          </a:p>
        </p:txBody>
      </p:sp>
      <p:pic>
        <p:nvPicPr>
          <p:cNvPr id="4" name="Picture 2" descr="Image result for linear regression">
            <a:extLst>
              <a:ext uri="{FF2B5EF4-FFF2-40B4-BE49-F238E27FC236}">
                <a16:creationId xmlns:a16="http://schemas.microsoft.com/office/drawing/2014/main" id="{D3AA1636-3CDD-4CA0-A8BB-C36CB909D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338" y="3064420"/>
            <a:ext cx="2575116" cy="187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32E4D2-CB69-41C7-A15C-447A6D8E4027}"/>
              </a:ext>
            </a:extLst>
          </p:cNvPr>
          <p:cNvPicPr>
            <a:picLocks noChangeAspect="1"/>
          </p:cNvPicPr>
          <p:nvPr/>
        </p:nvPicPr>
        <p:blipFill>
          <a:blip r:embed="rId3"/>
          <a:stretch>
            <a:fillRect/>
          </a:stretch>
        </p:blipFill>
        <p:spPr>
          <a:xfrm>
            <a:off x="275536" y="88024"/>
            <a:ext cx="1769079" cy="1396642"/>
          </a:xfrm>
          <a:prstGeom prst="rect">
            <a:avLst/>
          </a:prstGeom>
        </p:spPr>
      </p:pic>
      <p:pic>
        <p:nvPicPr>
          <p:cNvPr id="6" name="Snagit_PPT96F3">
            <a:extLst>
              <a:ext uri="{FF2B5EF4-FFF2-40B4-BE49-F238E27FC236}">
                <a16:creationId xmlns:a16="http://schemas.microsoft.com/office/drawing/2014/main" id="{4F2C1D26-6462-4841-AB04-BFB4462AA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728" y="2173346"/>
            <a:ext cx="2037423" cy="1422579"/>
          </a:xfrm>
          <a:prstGeom prst="rect">
            <a:avLst/>
          </a:prstGeom>
        </p:spPr>
      </p:pic>
      <p:pic>
        <p:nvPicPr>
          <p:cNvPr id="7" name="Snagit_PPTA30A">
            <a:extLst>
              <a:ext uri="{FF2B5EF4-FFF2-40B4-BE49-F238E27FC236}">
                <a16:creationId xmlns:a16="http://schemas.microsoft.com/office/drawing/2014/main" id="{9772455B-DE47-494D-8060-4429B6B17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839" y="26322"/>
            <a:ext cx="3062162" cy="2005274"/>
          </a:xfrm>
          <a:prstGeom prst="rect">
            <a:avLst/>
          </a:prstGeom>
        </p:spPr>
      </p:pic>
      <p:pic>
        <p:nvPicPr>
          <p:cNvPr id="8" name="Snagit_PPTAFBD">
            <a:extLst>
              <a:ext uri="{FF2B5EF4-FFF2-40B4-BE49-F238E27FC236}">
                <a16:creationId xmlns:a16="http://schemas.microsoft.com/office/drawing/2014/main" id="{80DE6A43-7226-4F4A-AC17-09CFB81D0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42" y="3737675"/>
            <a:ext cx="1736029" cy="1153334"/>
          </a:xfrm>
          <a:prstGeom prst="rect">
            <a:avLst/>
          </a:prstGeom>
        </p:spPr>
      </p:pic>
      <p:pic>
        <p:nvPicPr>
          <p:cNvPr id="9" name="Picture 8">
            <a:extLst>
              <a:ext uri="{FF2B5EF4-FFF2-40B4-BE49-F238E27FC236}">
                <a16:creationId xmlns:a16="http://schemas.microsoft.com/office/drawing/2014/main" id="{636E07B9-1FD1-4540-9BD4-876C4BF54953}"/>
              </a:ext>
            </a:extLst>
          </p:cNvPr>
          <p:cNvPicPr>
            <a:picLocks noChangeAspect="1"/>
          </p:cNvPicPr>
          <p:nvPr/>
        </p:nvPicPr>
        <p:blipFill>
          <a:blip r:embed="rId7"/>
          <a:stretch>
            <a:fillRect/>
          </a:stretch>
        </p:blipFill>
        <p:spPr>
          <a:xfrm>
            <a:off x="2337314" y="26832"/>
            <a:ext cx="1760140" cy="1519025"/>
          </a:xfrm>
          <a:prstGeom prst="rect">
            <a:avLst/>
          </a:prstGeom>
        </p:spPr>
      </p:pic>
    </p:spTree>
    <p:extLst>
      <p:ext uri="{BB962C8B-B14F-4D97-AF65-F5344CB8AC3E}">
        <p14:creationId xmlns:p14="http://schemas.microsoft.com/office/powerpoint/2010/main" val="20669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err="1"/>
              <a:t>Demonstration</a:t>
            </a:r>
            <a:r>
              <a:rPr lang="nl-NL"/>
              <a:t> of Oracle Advanced Analytics</a:t>
            </a:r>
            <a:endParaRPr lang="en-US"/>
          </a:p>
        </p:txBody>
      </p:sp>
      <p:sp>
        <p:nvSpPr>
          <p:cNvPr id="3" name="Text Placeholder 2"/>
          <p:cNvSpPr>
            <a:spLocks noGrp="1"/>
          </p:cNvSpPr>
          <p:nvPr>
            <p:ph idx="1"/>
          </p:nvPr>
        </p:nvSpPr>
        <p:spPr/>
        <p:txBody>
          <a:bodyPr>
            <a:normAutofit/>
          </a:bodyPr>
          <a:lstStyle/>
          <a:p>
            <a:r>
              <a:rPr lang="nl-NL"/>
              <a:t>Using </a:t>
            </a:r>
            <a:r>
              <a:rPr lang="nl-NL" err="1"/>
              <a:t>Text</a:t>
            </a:r>
            <a:r>
              <a:rPr lang="nl-NL"/>
              <a:t> </a:t>
            </a:r>
            <a:r>
              <a:rPr lang="nl-NL" err="1"/>
              <a:t>Mining</a:t>
            </a:r>
            <a:r>
              <a:rPr lang="nl-NL"/>
              <a:t> </a:t>
            </a:r>
            <a:r>
              <a:rPr lang="nl-NL" err="1"/>
              <a:t>and</a:t>
            </a:r>
            <a:r>
              <a:rPr lang="nl-NL"/>
              <a:t> </a:t>
            </a:r>
            <a:r>
              <a:rPr lang="nl-NL" err="1"/>
              <a:t>Naives</a:t>
            </a:r>
            <a:r>
              <a:rPr lang="nl-NL"/>
              <a:t> Bayes Data </a:t>
            </a:r>
            <a:r>
              <a:rPr lang="nl-NL" err="1"/>
              <a:t>Mining</a:t>
            </a:r>
            <a:r>
              <a:rPr lang="nl-NL"/>
              <a:t> </a:t>
            </a:r>
            <a:r>
              <a:rPr lang="nl-NL" err="1"/>
              <a:t>Classification</a:t>
            </a:r>
            <a:endParaRPr lang="nl-NL"/>
          </a:p>
          <a:p>
            <a:pPr lvl="1"/>
            <a:r>
              <a:rPr lang="nl-NL"/>
              <a:t>Train model for </a:t>
            </a:r>
            <a:r>
              <a:rPr lang="nl-NL" err="1"/>
              <a:t>classifying</a:t>
            </a:r>
            <a:r>
              <a:rPr lang="nl-NL"/>
              <a:t> conference abstracts </a:t>
            </a:r>
            <a:r>
              <a:rPr lang="nl-NL" err="1"/>
              <a:t>into</a:t>
            </a:r>
            <a:r>
              <a:rPr lang="nl-NL"/>
              <a:t> </a:t>
            </a:r>
            <a:r>
              <a:rPr lang="nl-NL" i="1"/>
              <a:t>tracks</a:t>
            </a:r>
            <a:endParaRPr lang="nl-NL"/>
          </a:p>
          <a:p>
            <a:pPr lvl="1"/>
            <a:r>
              <a:rPr lang="nl-NL" err="1"/>
              <a:t>Use</a:t>
            </a:r>
            <a:r>
              <a:rPr lang="nl-NL"/>
              <a:t> model </a:t>
            </a:r>
            <a:r>
              <a:rPr lang="nl-NL" err="1"/>
              <a:t>to</a:t>
            </a:r>
            <a:r>
              <a:rPr lang="nl-NL"/>
              <a:t> </a:t>
            </a:r>
            <a:r>
              <a:rPr lang="nl-NL" err="1"/>
              <a:t>propose</a:t>
            </a:r>
            <a:r>
              <a:rPr lang="nl-NL"/>
              <a:t> a </a:t>
            </a:r>
            <a:r>
              <a:rPr lang="nl-NL" i="1"/>
              <a:t>track</a:t>
            </a:r>
            <a:r>
              <a:rPr lang="nl-NL"/>
              <a:t> for new abstracts</a:t>
            </a:r>
            <a:endParaRPr lang="nl-NL" i="1"/>
          </a:p>
          <a:p>
            <a:r>
              <a:rPr lang="nl-NL" i="1"/>
              <a:t>Steps</a:t>
            </a:r>
          </a:p>
          <a:p>
            <a:pPr lvl="1"/>
            <a:r>
              <a:rPr lang="nl-NL" i="1" err="1"/>
              <a:t>Gather</a:t>
            </a:r>
            <a:r>
              <a:rPr lang="nl-NL" i="1"/>
              <a:t> data</a:t>
            </a:r>
          </a:p>
          <a:p>
            <a:pPr lvl="1"/>
            <a:r>
              <a:rPr lang="nl-NL" i="1"/>
              <a:t>Import, </a:t>
            </a:r>
            <a:r>
              <a:rPr lang="nl-NL" i="1" err="1"/>
              <a:t>cleanse</a:t>
            </a:r>
            <a:r>
              <a:rPr lang="nl-NL" i="1"/>
              <a:t>, </a:t>
            </a:r>
            <a:r>
              <a:rPr lang="nl-NL" i="1" err="1"/>
              <a:t>enrich</a:t>
            </a:r>
            <a:r>
              <a:rPr lang="nl-NL" i="1"/>
              <a:t>, …</a:t>
            </a:r>
          </a:p>
          <a:p>
            <a:pPr lvl="1"/>
            <a:r>
              <a:rPr lang="nl-NL" i="1" err="1"/>
              <a:t>Prepare</a:t>
            </a:r>
            <a:r>
              <a:rPr lang="nl-NL" i="1"/>
              <a:t> training set </a:t>
            </a:r>
            <a:r>
              <a:rPr lang="nl-NL" i="1" err="1"/>
              <a:t>and</a:t>
            </a:r>
            <a:r>
              <a:rPr lang="nl-NL" i="1"/>
              <a:t> test set</a:t>
            </a:r>
          </a:p>
          <a:p>
            <a:pPr lvl="1"/>
            <a:r>
              <a:rPr lang="nl-NL" i="1"/>
              <a:t>Select </a:t>
            </a:r>
            <a:r>
              <a:rPr lang="nl-NL" i="1" err="1"/>
              <a:t>and</a:t>
            </a:r>
            <a:r>
              <a:rPr lang="nl-NL" i="1"/>
              <a:t> </a:t>
            </a:r>
            <a:r>
              <a:rPr lang="nl-NL" i="1" err="1"/>
              <a:t>configure</a:t>
            </a:r>
            <a:r>
              <a:rPr lang="nl-NL" i="1"/>
              <a:t> model</a:t>
            </a:r>
          </a:p>
          <a:p>
            <a:pPr lvl="2"/>
            <a:r>
              <a:rPr lang="nl-NL" i="1" err="1"/>
              <a:t>Combining</a:t>
            </a:r>
            <a:r>
              <a:rPr lang="nl-NL" i="1"/>
              <a:t> </a:t>
            </a:r>
            <a:r>
              <a:rPr lang="nl-NL" i="1" err="1"/>
              <a:t>Text</a:t>
            </a:r>
            <a:r>
              <a:rPr lang="nl-NL" i="1"/>
              <a:t> </a:t>
            </a:r>
            <a:r>
              <a:rPr lang="nl-NL" i="1" err="1"/>
              <a:t>and</a:t>
            </a:r>
            <a:r>
              <a:rPr lang="nl-NL" i="1"/>
              <a:t> </a:t>
            </a:r>
            <a:r>
              <a:rPr lang="nl-NL" i="1" err="1"/>
              <a:t>Mining</a:t>
            </a:r>
            <a:r>
              <a:rPr lang="nl-NL" i="1"/>
              <a:t> </a:t>
            </a:r>
            <a:br>
              <a:rPr lang="nl-NL" i="1"/>
            </a:br>
            <a:r>
              <a:rPr lang="nl-NL" i="1" err="1"/>
              <a:t>using</a:t>
            </a:r>
            <a:r>
              <a:rPr lang="nl-NL" i="1"/>
              <a:t> </a:t>
            </a:r>
            <a:r>
              <a:rPr lang="nl-NL" i="1" err="1"/>
              <a:t>Naive</a:t>
            </a:r>
            <a:r>
              <a:rPr lang="nl-NL" i="1"/>
              <a:t> Bayes</a:t>
            </a:r>
          </a:p>
          <a:p>
            <a:pPr lvl="1"/>
            <a:r>
              <a:rPr lang="nl-NL" i="1"/>
              <a:t>Train model</a:t>
            </a:r>
          </a:p>
          <a:p>
            <a:pPr lvl="1"/>
            <a:r>
              <a:rPr lang="nl-NL" i="1"/>
              <a:t>Test </a:t>
            </a:r>
            <a:r>
              <a:rPr lang="nl-NL" i="1" err="1"/>
              <a:t>and</a:t>
            </a:r>
            <a:r>
              <a:rPr lang="nl-NL" i="1"/>
              <a:t> </a:t>
            </a:r>
            <a:r>
              <a:rPr lang="nl-NL" i="1" err="1"/>
              <a:t>apply</a:t>
            </a:r>
            <a:r>
              <a:rPr lang="nl-NL" i="1"/>
              <a:t> model</a:t>
            </a:r>
          </a:p>
          <a:p>
            <a:pPr lvl="1"/>
            <a:endParaRPr lang="en-US"/>
          </a:p>
        </p:txBody>
      </p:sp>
      <p:pic>
        <p:nvPicPr>
          <p:cNvPr id="5" name="Picture 2" descr="https://i0.wp.com/technology.amis.nl/wp-content/uploads/2016/10/image-7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005" y="246846"/>
            <a:ext cx="1963539" cy="15271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36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a:t>Prepare database (in the cloud)</a:t>
            </a:r>
            <a:endParaRPr lang="en-NL"/>
          </a:p>
        </p:txBody>
      </p:sp>
      <p:sp>
        <p:nvSpPr>
          <p:cNvPr id="4" name="Content Placeholder 3">
            <a:extLst>
              <a:ext uri="{FF2B5EF4-FFF2-40B4-BE49-F238E27FC236}">
                <a16:creationId xmlns:a16="http://schemas.microsoft.com/office/drawing/2014/main" id="{87ADB080-680F-4248-8962-E2B3FEBF1C9A}"/>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4C83023C-31B1-4AE3-B6BA-3FBD80EE67F2}"/>
              </a:ext>
            </a:extLst>
          </p:cNvPr>
          <p:cNvPicPr>
            <a:picLocks noChangeAspect="1"/>
          </p:cNvPicPr>
          <p:nvPr/>
        </p:nvPicPr>
        <p:blipFill>
          <a:blip r:embed="rId2"/>
          <a:stretch>
            <a:fillRect/>
          </a:stretch>
        </p:blipFill>
        <p:spPr>
          <a:xfrm>
            <a:off x="515606" y="914909"/>
            <a:ext cx="10302211" cy="490964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5173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a:t>Prepare database (in the cloud)</a:t>
            </a:r>
            <a:endParaRPr lang="en-NL"/>
          </a:p>
        </p:txBody>
      </p:sp>
      <p:sp>
        <p:nvSpPr>
          <p:cNvPr id="5" name="Content Placeholder 4">
            <a:extLst>
              <a:ext uri="{FF2B5EF4-FFF2-40B4-BE49-F238E27FC236}">
                <a16:creationId xmlns:a16="http://schemas.microsoft.com/office/drawing/2014/main" id="{7665928F-605C-4825-9F8B-A5AF7E60526E}"/>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C2253F6E-EB05-4202-909F-86432D303907}"/>
              </a:ext>
            </a:extLst>
          </p:cNvPr>
          <p:cNvPicPr>
            <a:picLocks noChangeAspect="1"/>
          </p:cNvPicPr>
          <p:nvPr/>
        </p:nvPicPr>
        <p:blipFill>
          <a:blip r:embed="rId2"/>
          <a:stretch>
            <a:fillRect/>
          </a:stretch>
        </p:blipFill>
        <p:spPr>
          <a:xfrm>
            <a:off x="515606" y="792000"/>
            <a:ext cx="8370837" cy="398922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6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1B3F-D044-48E5-B0EF-F5F2B03A6B6D}"/>
              </a:ext>
            </a:extLst>
          </p:cNvPr>
          <p:cNvSpPr>
            <a:spLocks noGrp="1"/>
          </p:cNvSpPr>
          <p:nvPr>
            <p:ph type="title"/>
          </p:nvPr>
        </p:nvSpPr>
        <p:spPr/>
        <p:txBody>
          <a:bodyPr/>
          <a:lstStyle/>
          <a:p>
            <a:r>
              <a:rPr lang="nl-NL"/>
              <a:t>Completing the database instance</a:t>
            </a:r>
            <a:endParaRPr lang="en-NL"/>
          </a:p>
        </p:txBody>
      </p:sp>
      <p:sp>
        <p:nvSpPr>
          <p:cNvPr id="5" name="Content Placeholder 4">
            <a:extLst>
              <a:ext uri="{FF2B5EF4-FFF2-40B4-BE49-F238E27FC236}">
                <a16:creationId xmlns:a16="http://schemas.microsoft.com/office/drawing/2014/main" id="{1321BC91-4FCB-4363-AE5C-C57D12CD79BC}"/>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A0935578-7675-4080-8060-E3503E05104F}"/>
              </a:ext>
            </a:extLst>
          </p:cNvPr>
          <p:cNvPicPr>
            <a:picLocks noChangeAspect="1"/>
          </p:cNvPicPr>
          <p:nvPr/>
        </p:nvPicPr>
        <p:blipFill>
          <a:blip r:embed="rId2"/>
          <a:stretch>
            <a:fillRect/>
          </a:stretch>
        </p:blipFill>
        <p:spPr>
          <a:xfrm>
            <a:off x="515606" y="792000"/>
            <a:ext cx="8295180" cy="3953172"/>
          </a:xfrm>
          <a:prstGeom prst="rect">
            <a:avLst/>
          </a:prstGeom>
        </p:spPr>
      </p:pic>
    </p:spTree>
    <p:extLst>
      <p:ext uri="{BB962C8B-B14F-4D97-AF65-F5344CB8AC3E}">
        <p14:creationId xmlns:p14="http://schemas.microsoft.com/office/powerpoint/2010/main" val="265892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C62C-E074-4204-8935-56EF3E8E4EC7}"/>
              </a:ext>
            </a:extLst>
          </p:cNvPr>
          <p:cNvSpPr>
            <a:spLocks noGrp="1"/>
          </p:cNvSpPr>
          <p:nvPr>
            <p:ph type="title"/>
          </p:nvPr>
        </p:nvSpPr>
        <p:spPr/>
        <p:txBody>
          <a:bodyPr/>
          <a:lstStyle/>
          <a:p>
            <a:r>
              <a:rPr lang="nl-NL"/>
              <a:t>Once the instance is running...</a:t>
            </a:r>
            <a:endParaRPr lang="en-NL"/>
          </a:p>
        </p:txBody>
      </p:sp>
      <p:sp>
        <p:nvSpPr>
          <p:cNvPr id="4" name="Content Placeholder 3">
            <a:extLst>
              <a:ext uri="{FF2B5EF4-FFF2-40B4-BE49-F238E27FC236}">
                <a16:creationId xmlns:a16="http://schemas.microsoft.com/office/drawing/2014/main" id="{CAE1745F-606C-4E14-A6F6-C7C096AF1428}"/>
              </a:ext>
            </a:extLst>
          </p:cNvPr>
          <p:cNvSpPr>
            <a:spLocks noGrp="1"/>
          </p:cNvSpPr>
          <p:nvPr>
            <p:ph idx="1"/>
          </p:nvPr>
        </p:nvSpPr>
        <p:spPr/>
        <p:txBody>
          <a:bodyPr/>
          <a:lstStyle/>
          <a:p>
            <a:endParaRPr lang="en-NL"/>
          </a:p>
        </p:txBody>
      </p:sp>
      <p:pic>
        <p:nvPicPr>
          <p:cNvPr id="1026" name="Picture 2" descr="C:\Users\lucas_j\AppData\Local\Temp\SNAGHTMLcc3fe14.PNG">
            <a:extLst>
              <a:ext uri="{FF2B5EF4-FFF2-40B4-BE49-F238E27FC236}">
                <a16:creationId xmlns:a16="http://schemas.microsoft.com/office/drawing/2014/main" id="{4C508C3A-EBB1-4F5A-8913-AC06CB5E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06" y="673657"/>
            <a:ext cx="7563529" cy="41818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26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376A-D2F5-444E-8FA3-A0578D3A63F7}"/>
              </a:ext>
            </a:extLst>
          </p:cNvPr>
          <p:cNvSpPr>
            <a:spLocks noGrp="1"/>
          </p:cNvSpPr>
          <p:nvPr>
            <p:ph type="title"/>
          </p:nvPr>
        </p:nvSpPr>
        <p:spPr/>
        <p:txBody>
          <a:bodyPr/>
          <a:lstStyle/>
          <a:p>
            <a:r>
              <a:rPr lang="nl-NL"/>
              <a:t>Use as any Oracle database instance – </a:t>
            </a:r>
            <a:br>
              <a:rPr lang="nl-NL"/>
            </a:br>
            <a:r>
              <a:rPr lang="nl-NL"/>
              <a:t>local, on premises, ... – accessible via SQL*Net</a:t>
            </a:r>
            <a:endParaRPr lang="en-NL"/>
          </a:p>
        </p:txBody>
      </p:sp>
      <p:sp>
        <p:nvSpPr>
          <p:cNvPr id="4" name="Content Placeholder 3">
            <a:extLst>
              <a:ext uri="{FF2B5EF4-FFF2-40B4-BE49-F238E27FC236}">
                <a16:creationId xmlns:a16="http://schemas.microsoft.com/office/drawing/2014/main" id="{64602295-CECA-4A21-9923-835411646A1B}"/>
              </a:ext>
            </a:extLst>
          </p:cNvPr>
          <p:cNvSpPr>
            <a:spLocks noGrp="1"/>
          </p:cNvSpPr>
          <p:nvPr>
            <p:ph idx="1"/>
          </p:nvPr>
        </p:nvSpPr>
        <p:spPr/>
        <p:txBody>
          <a:bodyPr/>
          <a:lstStyle/>
          <a:p>
            <a:endParaRPr lang="en-NL"/>
          </a:p>
        </p:txBody>
      </p:sp>
      <p:pic>
        <p:nvPicPr>
          <p:cNvPr id="2050" name="Picture 2" descr="C:\Users\lucas_j\AppData\Local\Temp\SNAGHTMLcc490fd.PNG">
            <a:extLst>
              <a:ext uri="{FF2B5EF4-FFF2-40B4-BE49-F238E27FC236}">
                <a16:creationId xmlns:a16="http://schemas.microsoft.com/office/drawing/2014/main" id="{9C493900-D8E2-4A32-95EC-184D5D8D7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06" y="936000"/>
            <a:ext cx="7299980" cy="3916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462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CE54-79C2-4E8F-ACF1-3B936E26FEC1}"/>
              </a:ext>
            </a:extLst>
          </p:cNvPr>
          <p:cNvSpPr>
            <a:spLocks noGrp="1"/>
          </p:cNvSpPr>
          <p:nvPr>
            <p:ph type="title"/>
          </p:nvPr>
        </p:nvSpPr>
        <p:spPr/>
        <p:txBody>
          <a:bodyPr/>
          <a:lstStyle/>
          <a:p>
            <a:r>
              <a:rPr lang="nl-NL" err="1"/>
              <a:t>Create</a:t>
            </a:r>
            <a:r>
              <a:rPr lang="nl-NL"/>
              <a:t> </a:t>
            </a:r>
            <a:r>
              <a:rPr lang="nl-NL" err="1"/>
              <a:t>table</a:t>
            </a:r>
            <a:r>
              <a:rPr lang="nl-NL"/>
              <a:t> </a:t>
            </a:r>
            <a:r>
              <a:rPr lang="nl-NL" err="1"/>
              <a:t>with</a:t>
            </a:r>
            <a:r>
              <a:rPr lang="nl-NL"/>
              <a:t> J1_sessions</a:t>
            </a:r>
            <a:endParaRPr lang="en-NL"/>
          </a:p>
        </p:txBody>
      </p:sp>
      <p:sp>
        <p:nvSpPr>
          <p:cNvPr id="6" name="Content Placeholder 5">
            <a:extLst>
              <a:ext uri="{FF2B5EF4-FFF2-40B4-BE49-F238E27FC236}">
                <a16:creationId xmlns:a16="http://schemas.microsoft.com/office/drawing/2014/main" id="{3FF1EF0C-24EE-4A90-A893-BAB96C09B846}"/>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D54B5DA1-C58D-4ADB-8A9C-D685FD794407}"/>
              </a:ext>
            </a:extLst>
          </p:cNvPr>
          <p:cNvPicPr>
            <a:picLocks noChangeAspect="1"/>
          </p:cNvPicPr>
          <p:nvPr/>
        </p:nvPicPr>
        <p:blipFill>
          <a:blip r:embed="rId2"/>
          <a:stretch>
            <a:fillRect/>
          </a:stretch>
        </p:blipFill>
        <p:spPr>
          <a:xfrm>
            <a:off x="220133" y="1323713"/>
            <a:ext cx="8596298" cy="360320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A4399CB-05AE-4285-892E-A1251893015D}"/>
              </a:ext>
            </a:extLst>
          </p:cNvPr>
          <p:cNvPicPr>
            <a:picLocks noChangeAspect="1"/>
          </p:cNvPicPr>
          <p:nvPr/>
        </p:nvPicPr>
        <p:blipFill>
          <a:blip r:embed="rId3"/>
          <a:stretch>
            <a:fillRect/>
          </a:stretch>
        </p:blipFill>
        <p:spPr>
          <a:xfrm>
            <a:off x="6988238" y="149687"/>
            <a:ext cx="1935630" cy="1868498"/>
          </a:xfrm>
          <a:prstGeom prst="rect">
            <a:avLst/>
          </a:prstGeom>
        </p:spPr>
      </p:pic>
    </p:spTree>
    <p:extLst>
      <p:ext uri="{BB962C8B-B14F-4D97-AF65-F5344CB8AC3E}">
        <p14:creationId xmlns:p14="http://schemas.microsoft.com/office/powerpoint/2010/main" val="765847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Train model on classifying on track</a:t>
            </a:r>
            <a:endParaRPr lang="nl-NL"/>
          </a:p>
        </p:txBody>
      </p:sp>
      <p:sp>
        <p:nvSpPr>
          <p:cNvPr id="3" name="Content Placeholder 2">
            <a:extLst>
              <a:ext uri="{FF2B5EF4-FFF2-40B4-BE49-F238E27FC236}">
                <a16:creationId xmlns:a16="http://schemas.microsoft.com/office/drawing/2014/main" id="{78305A2D-5F49-43FD-AFAB-B8B1C955150A}"/>
              </a:ext>
            </a:extLst>
          </p:cNvPr>
          <p:cNvSpPr>
            <a:spLocks noGrp="1"/>
          </p:cNvSpPr>
          <p:nvPr>
            <p:ph idx="1"/>
          </p:nvPr>
        </p:nvSpPr>
        <p:spPr/>
        <p:txBody>
          <a:bodyPr/>
          <a:lstStyle/>
          <a:p>
            <a:endParaRPr lang="en-NL"/>
          </a:p>
        </p:txBody>
      </p:sp>
      <p:sp>
        <p:nvSpPr>
          <p:cNvPr id="4" name="AutoShape 1"/>
          <p:cNvSpPr>
            <a:spLocks/>
          </p:cNvSpPr>
          <p:nvPr/>
        </p:nvSpPr>
        <p:spPr bwMode="auto">
          <a:xfrm>
            <a:off x="231964" y="1686988"/>
            <a:ext cx="8628395" cy="2252588"/>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chemeClr val="bg1"/>
            </a:solidFill>
            <a:miter lim="0"/>
            <a:headEnd/>
            <a:tailEnd/>
          </a:ln>
          <a:effectLst/>
        </p:spPr>
        <p:txBody>
          <a:bodyPr lIns="0" tIns="0" rIns="0" bIns="0" anchor="ctr"/>
          <a:lstStyle/>
          <a:p>
            <a:r>
              <a:rPr lang="nl-NL" sz="1687" b="1">
                <a:solidFill>
                  <a:srgbClr val="0433FF"/>
                </a:solidFill>
                <a:latin typeface="Courier New" charset="0"/>
                <a:ea typeface="ＭＳ Ｐゴシック" charset="0"/>
                <a:cs typeface="Courier New" charset="0"/>
              </a:rPr>
              <a:t>DECLARE</a:t>
            </a:r>
          </a:p>
          <a:p>
            <a:r>
              <a:rPr lang="nl-NL" sz="1687" b="1">
                <a:solidFill>
                  <a:srgbClr val="0433FF"/>
                </a:solidFill>
                <a:latin typeface="Courier New" charset="0"/>
                <a:ea typeface="ＭＳ Ｐゴシック" charset="0"/>
                <a:cs typeface="Courier New" charset="0"/>
              </a:rPr>
              <a:t>  </a:t>
            </a:r>
            <a:r>
              <a:rPr lang="nl-NL" sz="1687" b="1" err="1">
                <a:solidFill>
                  <a:srgbClr val="0433FF"/>
                </a:solidFill>
                <a:latin typeface="Courier New" charset="0"/>
                <a:ea typeface="ＭＳ Ｐゴシック" charset="0"/>
                <a:cs typeface="Courier New" charset="0"/>
              </a:rPr>
              <a:t>xformlist</a:t>
            </a:r>
            <a:r>
              <a:rPr lang="nl-NL" sz="1687" b="1">
                <a:solidFill>
                  <a:srgbClr val="0433FF"/>
                </a:solidFill>
                <a:latin typeface="Courier New" charset="0"/>
                <a:ea typeface="ＭＳ Ｐゴシック" charset="0"/>
                <a:cs typeface="Courier New" charset="0"/>
              </a:rPr>
              <a:t> </a:t>
            </a:r>
            <a:r>
              <a:rPr lang="nl-NL" sz="1687" b="1" err="1">
                <a:solidFill>
                  <a:srgbClr val="0433FF"/>
                </a:solidFill>
                <a:latin typeface="Courier New" charset="0"/>
                <a:ea typeface="ＭＳ Ｐゴシック" charset="0"/>
                <a:cs typeface="Courier New" charset="0"/>
              </a:rPr>
              <a:t>dbms_data_mining_transform.TRANSFORM_LIST</a:t>
            </a:r>
            <a:r>
              <a:rPr lang="nl-NL" sz="1687" b="1">
                <a:solidFill>
                  <a:srgbClr val="0433FF"/>
                </a:solidFill>
                <a:latin typeface="Courier New" charset="0"/>
                <a:ea typeface="ＭＳ Ｐゴシック" charset="0"/>
                <a:cs typeface="Courier New" charset="0"/>
              </a:rPr>
              <a:t>;</a:t>
            </a:r>
          </a:p>
          <a:p>
            <a:r>
              <a:rPr lang="nl-NL" sz="1687" b="1">
                <a:solidFill>
                  <a:srgbClr val="0433FF"/>
                </a:solidFill>
                <a:latin typeface="Courier New" charset="0"/>
                <a:ea typeface="ＭＳ Ｐゴシック" charset="0"/>
                <a:cs typeface="Courier New" charset="0"/>
              </a:rPr>
              <a:t>BEGIN</a:t>
            </a:r>
          </a:p>
          <a:p>
            <a:r>
              <a:rPr lang="nl-NL" sz="1687" b="1">
                <a:solidFill>
                  <a:srgbClr val="0433FF"/>
                </a:solidFill>
                <a:latin typeface="Courier New" charset="0"/>
                <a:ea typeface="ＭＳ Ｐゴシック" charset="0"/>
                <a:cs typeface="Courier New" charset="0"/>
              </a:rPr>
              <a:t>  DBMS_DATA_MINING_TRANSFORM.SET_TRANSFORM</a:t>
            </a:r>
            <a:br>
              <a:rPr lang="nl-NL" sz="1687" b="1">
                <a:solidFill>
                  <a:srgbClr val="0433FF"/>
                </a:solidFill>
                <a:latin typeface="Courier New" charset="0"/>
                <a:ea typeface="ＭＳ Ｐゴシック" charset="0"/>
                <a:cs typeface="Courier New" charset="0"/>
              </a:rPr>
            </a:br>
            <a:r>
              <a:rPr lang="nl-NL" sz="1687" b="1">
                <a:solidFill>
                  <a:srgbClr val="0433FF"/>
                </a:solidFill>
                <a:latin typeface="Courier New" charset="0"/>
                <a:ea typeface="ＭＳ Ｐゴシック" charset="0"/>
                <a:cs typeface="Courier New" charset="0"/>
              </a:rPr>
              <a:t>  ( </a:t>
            </a:r>
            <a:r>
              <a:rPr lang="nl-NL" sz="1687" b="1" err="1">
                <a:solidFill>
                  <a:srgbClr val="0433FF"/>
                </a:solidFill>
                <a:latin typeface="Courier New" charset="0"/>
                <a:ea typeface="ＭＳ Ｐゴシック" charset="0"/>
                <a:cs typeface="Courier New" charset="0"/>
              </a:rPr>
              <a:t>xformlist</a:t>
            </a:r>
            <a:r>
              <a:rPr lang="nl-NL" sz="1687" b="1">
                <a:solidFill>
                  <a:srgbClr val="0433FF"/>
                </a:solidFill>
                <a:latin typeface="Courier New" charset="0"/>
                <a:ea typeface="ＭＳ Ｐゴシック" charset="0"/>
                <a:cs typeface="Courier New" charset="0"/>
              </a:rPr>
              <a:t>, </a:t>
            </a:r>
            <a:r>
              <a:rPr lang="nl-NL" sz="1687" b="1">
                <a:solidFill>
                  <a:schemeClr val="accent5">
                    <a:lumMod val="50000"/>
                  </a:schemeClr>
                </a:solidFill>
                <a:latin typeface="Courier New" charset="0"/>
                <a:ea typeface="ＭＳ Ｐゴシック" charset="0"/>
                <a:cs typeface="Courier New" charset="0"/>
              </a:rPr>
              <a:t>'abstract'</a:t>
            </a:r>
            <a:r>
              <a:rPr lang="nl-NL" sz="1687" b="1">
                <a:solidFill>
                  <a:srgbClr val="0433FF"/>
                </a:solidFill>
                <a:latin typeface="Courier New" charset="0"/>
                <a:ea typeface="ＭＳ Ｐゴシック" charset="0"/>
                <a:cs typeface="Courier New" charset="0"/>
              </a:rPr>
              <a:t>, </a:t>
            </a:r>
            <a:br>
              <a:rPr lang="nl-NL" sz="1687" b="1">
                <a:solidFill>
                  <a:srgbClr val="0433FF"/>
                </a:solidFill>
                <a:latin typeface="Courier New" charset="0"/>
                <a:ea typeface="ＭＳ Ｐゴシック" charset="0"/>
                <a:cs typeface="Courier New" charset="0"/>
              </a:rPr>
            </a:br>
            <a:r>
              <a:rPr lang="nl-NL" sz="1687" b="1">
                <a:solidFill>
                  <a:srgbClr val="0433FF"/>
                </a:solidFill>
                <a:latin typeface="Courier New" charset="0"/>
                <a:ea typeface="ＭＳ Ｐゴシック" charset="0"/>
                <a:cs typeface="Courier New" charset="0"/>
              </a:rPr>
              <a:t>    NULL, </a:t>
            </a:r>
            <a:r>
              <a:rPr lang="nl-NL" sz="1687" b="1">
                <a:solidFill>
                  <a:schemeClr val="accent5">
                    <a:lumMod val="50000"/>
                  </a:schemeClr>
                </a:solidFill>
                <a:latin typeface="Courier New" charset="0"/>
                <a:ea typeface="ＭＳ Ｐゴシック" charset="0"/>
                <a:cs typeface="Courier New" charset="0"/>
              </a:rPr>
              <a:t>'abstract'</a:t>
            </a:r>
            <a:r>
              <a:rPr lang="nl-NL" sz="1687" b="1">
                <a:solidFill>
                  <a:srgbClr val="0433FF"/>
                </a:solidFill>
                <a:latin typeface="Courier New" charset="0"/>
                <a:ea typeface="ＭＳ Ｐゴシック" charset="0"/>
                <a:cs typeface="Courier New" charset="0"/>
              </a:rPr>
              <a:t>, NULL, 'TEXT(TOKEN_TYPE:NORMAL)’</a:t>
            </a:r>
            <a:br>
              <a:rPr lang="nl-NL" sz="1687" b="1">
                <a:solidFill>
                  <a:srgbClr val="0433FF"/>
                </a:solidFill>
                <a:latin typeface="Courier New" charset="0"/>
                <a:ea typeface="ＭＳ Ｐゴシック" charset="0"/>
                <a:cs typeface="Courier New" charset="0"/>
              </a:rPr>
            </a:br>
            <a:r>
              <a:rPr lang="nl-NL" sz="1687" b="1">
                <a:solidFill>
                  <a:srgbClr val="0433FF"/>
                </a:solidFill>
                <a:latin typeface="Courier New" charset="0"/>
                <a:ea typeface="ＭＳ Ｐゴシック" charset="0"/>
                <a:cs typeface="Courier New" charset="0"/>
              </a:rPr>
              <a:t>  );</a:t>
            </a:r>
          </a:p>
          <a:p>
            <a:r>
              <a:rPr lang="nl-NL" sz="1687" b="1">
                <a:solidFill>
                  <a:srgbClr val="0433FF"/>
                </a:solidFill>
                <a:latin typeface="Courier New" charset="0"/>
                <a:ea typeface="ＭＳ Ｐゴシック" charset="0"/>
                <a:cs typeface="Courier New" charset="0"/>
              </a:rPr>
              <a:t>  DBMS_DATA_MINING.CREATE_MODEL</a:t>
            </a:r>
            <a:br>
              <a:rPr lang="nl-NL" sz="1687" b="1">
                <a:solidFill>
                  <a:srgbClr val="0433FF"/>
                </a:solidFill>
                <a:latin typeface="Courier New" charset="0"/>
                <a:ea typeface="ＭＳ Ｐゴシック" charset="0"/>
                <a:cs typeface="Courier New" charset="0"/>
              </a:rPr>
            </a:br>
            <a:r>
              <a:rPr lang="nl-NL" sz="1687" b="1">
                <a:solidFill>
                  <a:srgbClr val="0433FF"/>
                </a:solidFill>
                <a:latin typeface="Courier New" charset="0"/>
                <a:ea typeface="ＭＳ Ｐゴシック" charset="0"/>
                <a:cs typeface="Courier New" charset="0"/>
              </a:rPr>
              <a:t>  ( </a:t>
            </a:r>
            <a:r>
              <a:rPr lang="nl-NL" sz="1687" b="1" err="1">
                <a:solidFill>
                  <a:srgbClr val="0433FF"/>
                </a:solidFill>
                <a:latin typeface="Courier New" charset="0"/>
                <a:ea typeface="ＭＳ Ｐゴシック" charset="0"/>
                <a:cs typeface="Courier New" charset="0"/>
              </a:rPr>
              <a:t>model_name</a:t>
            </a:r>
            <a:r>
              <a:rPr lang="nl-NL" sz="1687" b="1">
                <a:solidFill>
                  <a:srgbClr val="0433FF"/>
                </a:solidFill>
                <a:latin typeface="Courier New" charset="0"/>
                <a:ea typeface="ＭＳ Ｐゴシック" charset="0"/>
                <a:cs typeface="Courier New" charset="0"/>
              </a:rPr>
              <a:t>          =&gt; 'SESSION_CLASS_NB'</a:t>
            </a:r>
          </a:p>
          <a:p>
            <a:r>
              <a:rPr lang="nl-NL" sz="1687" b="1">
                <a:solidFill>
                  <a:srgbClr val="0433FF"/>
                </a:solidFill>
                <a:latin typeface="Courier New" charset="0"/>
                <a:ea typeface="ＭＳ Ｐゴシック" charset="0"/>
                <a:cs typeface="Courier New" charset="0"/>
              </a:rPr>
              <a:t>  , </a:t>
            </a:r>
            <a:r>
              <a:rPr lang="nl-NL" sz="1687" b="1" err="1">
                <a:solidFill>
                  <a:srgbClr val="0433FF"/>
                </a:solidFill>
                <a:latin typeface="Courier New" charset="0"/>
                <a:ea typeface="ＭＳ Ｐゴシック" charset="0"/>
                <a:cs typeface="Courier New" charset="0"/>
              </a:rPr>
              <a:t>mining_function</a:t>
            </a:r>
            <a:r>
              <a:rPr lang="nl-NL" sz="1687" b="1">
                <a:solidFill>
                  <a:srgbClr val="0433FF"/>
                </a:solidFill>
                <a:latin typeface="Courier New" charset="0"/>
                <a:ea typeface="ＭＳ Ｐゴシック" charset="0"/>
                <a:cs typeface="Courier New" charset="0"/>
              </a:rPr>
              <a:t>     =&gt; </a:t>
            </a:r>
            <a:r>
              <a:rPr lang="nl-NL" sz="1687" b="1" err="1">
                <a:solidFill>
                  <a:srgbClr val="0433FF"/>
                </a:solidFill>
                <a:latin typeface="Courier New" charset="0"/>
                <a:ea typeface="ＭＳ Ｐゴシック" charset="0"/>
                <a:cs typeface="Courier New" charset="0"/>
              </a:rPr>
              <a:t>dbms_data_mining.classification</a:t>
            </a:r>
            <a:endParaRPr lang="nl-NL" sz="1687" b="1">
              <a:solidFill>
                <a:srgbClr val="0433FF"/>
              </a:solidFill>
              <a:latin typeface="Courier New" charset="0"/>
              <a:ea typeface="ＭＳ Ｐゴシック" charset="0"/>
              <a:cs typeface="Courier New" charset="0"/>
            </a:endParaRPr>
          </a:p>
          <a:p>
            <a:r>
              <a:rPr lang="nl-NL" sz="1687" b="1">
                <a:solidFill>
                  <a:srgbClr val="0433FF"/>
                </a:solidFill>
                <a:latin typeface="Courier New" charset="0"/>
                <a:ea typeface="ＭＳ Ｐゴシック" charset="0"/>
                <a:cs typeface="Courier New" charset="0"/>
              </a:rPr>
              <a:t>  , </a:t>
            </a:r>
            <a:r>
              <a:rPr lang="nl-NL" sz="1687" b="1" i="1" err="1">
                <a:solidFill>
                  <a:srgbClr val="0433FF"/>
                </a:solidFill>
                <a:latin typeface="Courier New" charset="0"/>
                <a:ea typeface="ＭＳ Ｐゴシック" charset="0"/>
                <a:cs typeface="Courier New" charset="0"/>
              </a:rPr>
              <a:t>data_table_name</a:t>
            </a:r>
            <a:r>
              <a:rPr lang="nl-NL" sz="1687" b="1" i="1">
                <a:solidFill>
                  <a:srgbClr val="0433FF"/>
                </a:solidFill>
                <a:latin typeface="Courier New" charset="0"/>
                <a:ea typeface="ＭＳ Ｐゴシック" charset="0"/>
                <a:cs typeface="Courier New" charset="0"/>
              </a:rPr>
              <a:t>     =&gt; </a:t>
            </a:r>
            <a:r>
              <a:rPr lang="nl-NL" sz="1687" b="1" i="1">
                <a:solidFill>
                  <a:schemeClr val="accent5">
                    <a:lumMod val="50000"/>
                  </a:schemeClr>
                </a:solidFill>
                <a:latin typeface="Courier New" charset="0"/>
                <a:ea typeface="ＭＳ Ｐゴシック" charset="0"/>
                <a:cs typeface="Courier New" charset="0"/>
              </a:rPr>
              <a:t>'J1_SESSIONS'</a:t>
            </a:r>
          </a:p>
          <a:p>
            <a:r>
              <a:rPr lang="nl-NL" sz="1687" b="1" i="1">
                <a:solidFill>
                  <a:srgbClr val="0433FF"/>
                </a:solidFill>
                <a:latin typeface="Courier New" charset="0"/>
                <a:ea typeface="ＭＳ Ｐゴシック" charset="0"/>
                <a:cs typeface="Courier New" charset="0"/>
              </a:rPr>
              <a:t>  , </a:t>
            </a:r>
            <a:r>
              <a:rPr lang="nl-NL" sz="1687" b="1" i="1" err="1">
                <a:solidFill>
                  <a:srgbClr val="0433FF"/>
                </a:solidFill>
                <a:latin typeface="Courier New" charset="0"/>
                <a:ea typeface="ＭＳ Ｐゴシック" charset="0"/>
                <a:cs typeface="Courier New" charset="0"/>
              </a:rPr>
              <a:t>case_id_column_name</a:t>
            </a:r>
            <a:r>
              <a:rPr lang="nl-NL" sz="1687" b="1" i="1">
                <a:solidFill>
                  <a:srgbClr val="0433FF"/>
                </a:solidFill>
                <a:latin typeface="Courier New" charset="0"/>
                <a:ea typeface="ＭＳ Ｐゴシック" charset="0"/>
                <a:cs typeface="Courier New" charset="0"/>
              </a:rPr>
              <a:t> =&gt; </a:t>
            </a:r>
            <a:r>
              <a:rPr lang="nl-NL" sz="1687" b="1" i="1">
                <a:solidFill>
                  <a:schemeClr val="accent5">
                    <a:lumMod val="50000"/>
                  </a:schemeClr>
                </a:solidFill>
                <a:latin typeface="Courier New" charset="0"/>
                <a:ea typeface="ＭＳ Ｐゴシック" charset="0"/>
                <a:cs typeface="Courier New" charset="0"/>
              </a:rPr>
              <a:t>'</a:t>
            </a:r>
            <a:r>
              <a:rPr lang="nl-NL" sz="1687" b="1" i="1" err="1">
                <a:solidFill>
                  <a:schemeClr val="accent5">
                    <a:lumMod val="50000"/>
                  </a:schemeClr>
                </a:solidFill>
                <a:latin typeface="Courier New" charset="0"/>
                <a:ea typeface="ＭＳ Ｐゴシック" charset="0"/>
                <a:cs typeface="Courier New" charset="0"/>
              </a:rPr>
              <a:t>session_title</a:t>
            </a:r>
            <a:r>
              <a:rPr lang="nl-NL" sz="1687" b="1" i="1">
                <a:solidFill>
                  <a:schemeClr val="accent5">
                    <a:lumMod val="50000"/>
                  </a:schemeClr>
                </a:solidFill>
                <a:latin typeface="Courier New" charset="0"/>
                <a:ea typeface="ＭＳ Ｐゴシック" charset="0"/>
                <a:cs typeface="Courier New" charset="0"/>
              </a:rPr>
              <a:t>'</a:t>
            </a:r>
          </a:p>
          <a:p>
            <a:r>
              <a:rPr lang="nl-NL" sz="1687" b="1" i="1">
                <a:solidFill>
                  <a:srgbClr val="0433FF"/>
                </a:solidFill>
                <a:latin typeface="Courier New" charset="0"/>
                <a:ea typeface="ＭＳ Ｐゴシック" charset="0"/>
                <a:cs typeface="Courier New" charset="0"/>
              </a:rPr>
              <a:t>  , </a:t>
            </a:r>
            <a:r>
              <a:rPr lang="nl-NL" sz="1687" b="1" i="1" err="1">
                <a:solidFill>
                  <a:srgbClr val="0433FF"/>
                </a:solidFill>
                <a:latin typeface="Courier New" charset="0"/>
                <a:ea typeface="ＭＳ Ｐゴシック" charset="0"/>
                <a:cs typeface="Courier New" charset="0"/>
              </a:rPr>
              <a:t>target_column_name</a:t>
            </a:r>
            <a:r>
              <a:rPr lang="nl-NL" sz="1687" b="1" i="1">
                <a:solidFill>
                  <a:srgbClr val="0433FF"/>
                </a:solidFill>
                <a:latin typeface="Courier New" charset="0"/>
                <a:ea typeface="ＭＳ Ｐゴシック" charset="0"/>
                <a:cs typeface="Courier New" charset="0"/>
              </a:rPr>
              <a:t>  =&gt; </a:t>
            </a:r>
            <a:r>
              <a:rPr lang="nl-NL" sz="1687" b="1" i="1">
                <a:solidFill>
                  <a:schemeClr val="accent5">
                    <a:lumMod val="50000"/>
                  </a:schemeClr>
                </a:solidFill>
                <a:latin typeface="Courier New" charset="0"/>
                <a:ea typeface="ＭＳ Ｐゴシック" charset="0"/>
                <a:cs typeface="Courier New" charset="0"/>
              </a:rPr>
              <a:t>'</a:t>
            </a:r>
            <a:r>
              <a:rPr lang="nl-NL" sz="1687" b="1" i="1" err="1">
                <a:solidFill>
                  <a:schemeClr val="accent5">
                    <a:lumMod val="50000"/>
                  </a:schemeClr>
                </a:solidFill>
                <a:latin typeface="Courier New" charset="0"/>
                <a:ea typeface="ＭＳ Ｐゴシック" charset="0"/>
                <a:cs typeface="Courier New" charset="0"/>
              </a:rPr>
              <a:t>session_track</a:t>
            </a:r>
            <a:r>
              <a:rPr lang="nl-NL" sz="1687" b="1" i="1">
                <a:solidFill>
                  <a:schemeClr val="accent5">
                    <a:lumMod val="50000"/>
                  </a:schemeClr>
                </a:solidFill>
                <a:latin typeface="Courier New" charset="0"/>
                <a:ea typeface="ＭＳ Ｐゴシック" charset="0"/>
                <a:cs typeface="Courier New" charset="0"/>
              </a:rPr>
              <a:t>'</a:t>
            </a:r>
          </a:p>
          <a:p>
            <a:r>
              <a:rPr lang="nl-NL" sz="1687" b="1">
                <a:solidFill>
                  <a:srgbClr val="0433FF"/>
                </a:solidFill>
                <a:latin typeface="Courier New" charset="0"/>
                <a:ea typeface="ＭＳ Ｐゴシック" charset="0"/>
                <a:cs typeface="Courier New" charset="0"/>
              </a:rPr>
              <a:t>  , </a:t>
            </a:r>
            <a:r>
              <a:rPr lang="nl-NL" sz="1687" b="1" err="1">
                <a:solidFill>
                  <a:srgbClr val="0433FF"/>
                </a:solidFill>
                <a:latin typeface="Courier New" charset="0"/>
                <a:ea typeface="ＭＳ Ｐゴシック" charset="0"/>
                <a:cs typeface="Courier New" charset="0"/>
              </a:rPr>
              <a:t>settings_table_name</a:t>
            </a:r>
            <a:r>
              <a:rPr lang="nl-NL" sz="1687" b="1">
                <a:solidFill>
                  <a:srgbClr val="0433FF"/>
                </a:solidFill>
                <a:latin typeface="Courier New" charset="0"/>
                <a:ea typeface="ＭＳ Ｐゴシック" charset="0"/>
                <a:cs typeface="Courier New" charset="0"/>
              </a:rPr>
              <a:t> =&gt; '</a:t>
            </a:r>
            <a:r>
              <a:rPr lang="nl-NL" sz="1687" b="1" err="1">
                <a:solidFill>
                  <a:srgbClr val="0433FF"/>
                </a:solidFill>
                <a:latin typeface="Courier New" charset="0"/>
                <a:ea typeface="ＭＳ Ｐゴシック" charset="0"/>
                <a:cs typeface="Courier New" charset="0"/>
              </a:rPr>
              <a:t>session_class_nb_settings</a:t>
            </a:r>
            <a:r>
              <a:rPr lang="nl-NL" sz="1687" b="1">
                <a:solidFill>
                  <a:srgbClr val="0433FF"/>
                </a:solidFill>
                <a:latin typeface="Courier New" charset="0"/>
                <a:ea typeface="ＭＳ Ｐゴシック" charset="0"/>
                <a:cs typeface="Courier New" charset="0"/>
              </a:rPr>
              <a:t>'</a:t>
            </a:r>
          </a:p>
          <a:p>
            <a:r>
              <a:rPr lang="nl-NL" sz="1687" b="1">
                <a:solidFill>
                  <a:srgbClr val="0433FF"/>
                </a:solidFill>
                <a:latin typeface="Courier New" charset="0"/>
                <a:ea typeface="ＭＳ Ｐゴシック" charset="0"/>
                <a:cs typeface="Courier New" charset="0"/>
              </a:rPr>
              <a:t>  , </a:t>
            </a:r>
            <a:r>
              <a:rPr lang="nl-NL" sz="1687" b="1" err="1">
                <a:solidFill>
                  <a:srgbClr val="0433FF"/>
                </a:solidFill>
                <a:latin typeface="Courier New" charset="0"/>
                <a:ea typeface="ＭＳ Ｐゴシック" charset="0"/>
                <a:cs typeface="Courier New" charset="0"/>
              </a:rPr>
              <a:t>xform_list</a:t>
            </a:r>
            <a:r>
              <a:rPr lang="nl-NL" sz="1687" b="1">
                <a:solidFill>
                  <a:srgbClr val="0433FF"/>
                </a:solidFill>
                <a:latin typeface="Courier New" charset="0"/>
                <a:ea typeface="ＭＳ Ｐゴシック" charset="0"/>
                <a:cs typeface="Courier New" charset="0"/>
              </a:rPr>
              <a:t>          =&gt; </a:t>
            </a:r>
            <a:r>
              <a:rPr lang="nl-NL" sz="1687" b="1" err="1">
                <a:solidFill>
                  <a:srgbClr val="0433FF"/>
                </a:solidFill>
                <a:latin typeface="Courier New" charset="0"/>
                <a:ea typeface="ＭＳ Ｐゴシック" charset="0"/>
                <a:cs typeface="Courier New" charset="0"/>
              </a:rPr>
              <a:t>xformlist</a:t>
            </a:r>
            <a:r>
              <a:rPr lang="nl-NL" sz="1687" b="1">
                <a:solidFill>
                  <a:srgbClr val="0433FF"/>
                </a:solidFill>
                <a:latin typeface="Courier New" charset="0"/>
                <a:ea typeface="ＭＳ Ｐゴシック" charset="0"/>
                <a:cs typeface="Courier New" charset="0"/>
              </a:rPr>
              <a:t>);</a:t>
            </a:r>
          </a:p>
          <a:p>
            <a:r>
              <a:rPr lang="nl-NL" sz="1687" b="1">
                <a:solidFill>
                  <a:srgbClr val="0433FF"/>
                </a:solidFill>
                <a:latin typeface="Courier New" charset="0"/>
                <a:ea typeface="ＭＳ Ｐゴシック" charset="0"/>
                <a:cs typeface="Courier New" charset="0"/>
              </a:rPr>
              <a:t>END;</a:t>
            </a:r>
            <a:endParaRPr lang="en-US" sz="1687" b="1">
              <a:solidFill>
                <a:srgbClr val="0433FF"/>
              </a:solidFill>
              <a:latin typeface="Courier New" charset="0"/>
              <a:ea typeface="ＭＳ Ｐゴシック" charset="0"/>
              <a:cs typeface="Courier New" charset="0"/>
            </a:endParaRPr>
          </a:p>
        </p:txBody>
      </p:sp>
      <p:sp>
        <p:nvSpPr>
          <p:cNvPr id="5" name="Arrow: Left 4">
            <a:extLst>
              <a:ext uri="{FF2B5EF4-FFF2-40B4-BE49-F238E27FC236}">
                <a16:creationId xmlns:a16="http://schemas.microsoft.com/office/drawing/2014/main" id="{8FE531A3-B03C-458D-8F1E-4AFE393434AC}"/>
              </a:ext>
            </a:extLst>
          </p:cNvPr>
          <p:cNvSpPr/>
          <p:nvPr/>
        </p:nvSpPr>
        <p:spPr>
          <a:xfrm>
            <a:off x="5681437" y="3850598"/>
            <a:ext cx="775694" cy="286517"/>
          </a:xfrm>
          <a:prstGeom prst="leftArrow">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48219" tIns="24109" rIns="48219" bIns="24109" numCol="1" spcCol="0" rtlCol="0" fromWordArt="0" anchor="ctr" anchorCtr="0" forceAA="0" compatLnSpc="1">
            <a:prstTxWarp prst="textNoShape">
              <a:avLst/>
            </a:prstTxWarp>
            <a:noAutofit/>
          </a:bodyPr>
          <a:lstStyle/>
          <a:p>
            <a:pPr algn="ctr"/>
            <a:endParaRPr lang="en-NL" sz="712"/>
          </a:p>
        </p:txBody>
      </p:sp>
    </p:spTree>
    <p:extLst>
      <p:ext uri="{BB962C8B-B14F-4D97-AF65-F5344CB8AC3E}">
        <p14:creationId xmlns:p14="http://schemas.microsoft.com/office/powerpoint/2010/main" val="26520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model to derive track</a:t>
            </a:r>
            <a:endParaRPr lang="nl-NL"/>
          </a:p>
        </p:txBody>
      </p:sp>
      <p:sp>
        <p:nvSpPr>
          <p:cNvPr id="6" name="Content Placeholder 5">
            <a:extLst>
              <a:ext uri="{FF2B5EF4-FFF2-40B4-BE49-F238E27FC236}">
                <a16:creationId xmlns:a16="http://schemas.microsoft.com/office/drawing/2014/main" id="{34162A17-FFC8-41DA-A72F-5CA5F9A2E946}"/>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78A34472-AEA9-4C9D-B44D-CFB87BF65A6A}"/>
              </a:ext>
            </a:extLst>
          </p:cNvPr>
          <p:cNvPicPr>
            <a:picLocks noChangeAspect="1"/>
          </p:cNvPicPr>
          <p:nvPr/>
        </p:nvPicPr>
        <p:blipFill>
          <a:blip r:embed="rId2"/>
          <a:stretch>
            <a:fillRect/>
          </a:stretch>
        </p:blipFill>
        <p:spPr>
          <a:xfrm>
            <a:off x="186329" y="1518182"/>
            <a:ext cx="8744665" cy="1584674"/>
          </a:xfrm>
          <a:prstGeom prst="rect">
            <a:avLst/>
          </a:prstGeom>
        </p:spPr>
      </p:pic>
      <p:pic>
        <p:nvPicPr>
          <p:cNvPr id="5" name="Picture 4">
            <a:extLst>
              <a:ext uri="{FF2B5EF4-FFF2-40B4-BE49-F238E27FC236}">
                <a16:creationId xmlns:a16="http://schemas.microsoft.com/office/drawing/2014/main" id="{F3090137-E70A-4856-A0A9-CB00DD7843EB}"/>
              </a:ext>
            </a:extLst>
          </p:cNvPr>
          <p:cNvPicPr>
            <a:picLocks noChangeAspect="1"/>
          </p:cNvPicPr>
          <p:nvPr/>
        </p:nvPicPr>
        <p:blipFill rotWithShape="1">
          <a:blip r:embed="rId2"/>
          <a:srcRect t="56447" r="45095"/>
          <a:stretch/>
        </p:blipFill>
        <p:spPr>
          <a:xfrm>
            <a:off x="213007" y="2883164"/>
            <a:ext cx="8744665" cy="1257043"/>
          </a:xfrm>
          <a:prstGeom prst="rect">
            <a:avLst/>
          </a:prstGeom>
        </p:spPr>
      </p:pic>
    </p:spTree>
    <p:extLst>
      <p:ext uri="{BB962C8B-B14F-4D97-AF65-F5344CB8AC3E}">
        <p14:creationId xmlns:p14="http://schemas.microsoft.com/office/powerpoint/2010/main" val="33636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Apply model to categorize </a:t>
            </a:r>
            <a:r>
              <a:rPr lang="en-US" err="1"/>
              <a:t>codeone</a:t>
            </a:r>
            <a:r>
              <a:rPr lang="en-US"/>
              <a:t> 2018 session proposals into tracks</a:t>
            </a:r>
            <a:endParaRPr lang="nl-NL"/>
          </a:p>
        </p:txBody>
      </p:sp>
      <p:sp>
        <p:nvSpPr>
          <p:cNvPr id="4" name="Content Placeholder 3">
            <a:extLst>
              <a:ext uri="{FF2B5EF4-FFF2-40B4-BE49-F238E27FC236}">
                <a16:creationId xmlns:a16="http://schemas.microsoft.com/office/drawing/2014/main" id="{07A704C4-A382-464A-8B49-602ED3148AB3}"/>
              </a:ext>
            </a:extLst>
          </p:cNvPr>
          <p:cNvSpPr>
            <a:spLocks noGrp="1"/>
          </p:cNvSpPr>
          <p:nvPr>
            <p:ph idx="1"/>
          </p:nvPr>
        </p:nvSpPr>
        <p:spPr/>
        <p:txBody>
          <a:bodyPr/>
          <a:lstStyle/>
          <a:p>
            <a:endParaRPr lang="en-NL"/>
          </a:p>
        </p:txBody>
      </p:sp>
      <p:pic>
        <p:nvPicPr>
          <p:cNvPr id="6" name="Picture 5"/>
          <p:cNvPicPr>
            <a:picLocks noChangeAspect="1"/>
          </p:cNvPicPr>
          <p:nvPr/>
        </p:nvPicPr>
        <p:blipFill>
          <a:blip r:embed="rId2"/>
          <a:stretch>
            <a:fillRect/>
          </a:stretch>
        </p:blipFill>
        <p:spPr>
          <a:xfrm>
            <a:off x="515606" y="1154793"/>
            <a:ext cx="7750817" cy="37522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11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8163" y="2052638"/>
            <a:ext cx="7886700" cy="679450"/>
          </a:xfrm>
        </p:spPr>
        <p:txBody>
          <a:bodyPr/>
          <a:lstStyle/>
          <a:p>
            <a:r>
              <a:rPr lang="en-US" sz="7277"/>
              <a:t>X = [x</a:t>
            </a:r>
            <a:r>
              <a:rPr lang="en-US" sz="7277" baseline="-25000"/>
              <a:t>1</a:t>
            </a:r>
            <a:r>
              <a:rPr lang="en-US" sz="7277"/>
              <a:t>,x</a:t>
            </a:r>
            <a:r>
              <a:rPr lang="en-US" sz="7277" baseline="-25000"/>
              <a:t>2</a:t>
            </a:r>
            <a:r>
              <a:rPr lang="en-US" sz="7277"/>
              <a:t>,x</a:t>
            </a:r>
            <a:r>
              <a:rPr lang="en-US" sz="7277" baseline="-25000"/>
              <a:t>3</a:t>
            </a:r>
            <a:r>
              <a:rPr lang="en-US" sz="7277"/>
              <a:t>,…,</a:t>
            </a:r>
            <a:r>
              <a:rPr lang="en-US" sz="7277" err="1"/>
              <a:t>x</a:t>
            </a:r>
            <a:r>
              <a:rPr lang="en-US" sz="7277" baseline="-25000" err="1"/>
              <a:t>n</a:t>
            </a:r>
            <a:r>
              <a:rPr lang="en-US" sz="7277"/>
              <a:t>]</a:t>
            </a:r>
            <a:endParaRPr lang="nl-NL" sz="7277"/>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123" y="92092"/>
            <a:ext cx="2009118" cy="1878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34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Automatic Machine Predicted tracks for </a:t>
            </a:r>
            <a:r>
              <a:rPr lang="en-US" err="1"/>
              <a:t>codeone</a:t>
            </a:r>
            <a:r>
              <a:rPr lang="en-US"/>
              <a:t> proposed sessions</a:t>
            </a:r>
            <a:endParaRPr lang="nl-NL"/>
          </a:p>
        </p:txBody>
      </p:sp>
      <p:sp>
        <p:nvSpPr>
          <p:cNvPr id="4" name="Content Placeholder 3">
            <a:extLst>
              <a:ext uri="{FF2B5EF4-FFF2-40B4-BE49-F238E27FC236}">
                <a16:creationId xmlns:a16="http://schemas.microsoft.com/office/drawing/2014/main" id="{C8654BF7-7384-402B-83DA-B77AC9F5B508}"/>
              </a:ext>
            </a:extLst>
          </p:cNvPr>
          <p:cNvSpPr>
            <a:spLocks noGrp="1"/>
          </p:cNvSpPr>
          <p:nvPr>
            <p:ph idx="1"/>
          </p:nvPr>
        </p:nvSpPr>
        <p:spPr/>
        <p:txBody>
          <a:bodyPr/>
          <a:lstStyle/>
          <a:p>
            <a:endParaRPr lang="en-NL"/>
          </a:p>
        </p:txBody>
      </p:sp>
      <p:pic>
        <p:nvPicPr>
          <p:cNvPr id="5" name="Picture 4"/>
          <p:cNvPicPr>
            <a:picLocks noChangeAspect="1"/>
          </p:cNvPicPr>
          <p:nvPr/>
        </p:nvPicPr>
        <p:blipFill>
          <a:blip r:embed="rId2"/>
          <a:stretch>
            <a:fillRect/>
          </a:stretch>
        </p:blipFill>
        <p:spPr>
          <a:xfrm>
            <a:off x="71143" y="1962513"/>
            <a:ext cx="9754435" cy="1460313"/>
          </a:xfrm>
          <a:prstGeom prst="rect">
            <a:avLst/>
          </a:prstGeom>
        </p:spPr>
      </p:pic>
    </p:spTree>
    <p:extLst>
      <p:ext uri="{BB962C8B-B14F-4D97-AF65-F5344CB8AC3E}">
        <p14:creationId xmlns:p14="http://schemas.microsoft.com/office/powerpoint/2010/main" val="3121518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a:t>Big Data SQL</a:t>
            </a:r>
            <a:br>
              <a:rPr lang="nl-NL"/>
            </a:br>
            <a:r>
              <a:rPr lang="nl-NL"/>
              <a:t>Oracle Database as single point of entry</a:t>
            </a:r>
            <a:endParaRPr lang="en-US"/>
          </a:p>
        </p:txBody>
      </p:sp>
      <p:sp>
        <p:nvSpPr>
          <p:cNvPr id="4" name="Content Placeholder 3">
            <a:extLst>
              <a:ext uri="{FF2B5EF4-FFF2-40B4-BE49-F238E27FC236}">
                <a16:creationId xmlns:a16="http://schemas.microsoft.com/office/drawing/2014/main" id="{CE4A3E26-8F37-4BC7-8255-7DFF3D5EA82B}"/>
              </a:ext>
            </a:extLst>
          </p:cNvPr>
          <p:cNvSpPr>
            <a:spLocks noGrp="1"/>
          </p:cNvSpPr>
          <p:nvPr>
            <p:ph idx="1"/>
          </p:nvPr>
        </p:nvSpPr>
        <p:spPr/>
        <p:txBody>
          <a:bodyPr/>
          <a:lstStyle/>
          <a:p>
            <a:endParaRPr lang="en-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20" y="1251592"/>
            <a:ext cx="8195811" cy="327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68761" y="2869495"/>
            <a:ext cx="6284259" cy="16551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712"/>
          </a:p>
        </p:txBody>
      </p:sp>
    </p:spTree>
    <p:extLst>
      <p:ext uri="{BB962C8B-B14F-4D97-AF65-F5344CB8AC3E}">
        <p14:creationId xmlns:p14="http://schemas.microsoft.com/office/powerpoint/2010/main" val="12282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290" y="1297816"/>
            <a:ext cx="2415750" cy="11659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nl-NL" err="1"/>
              <a:t>Many</a:t>
            </a:r>
            <a:r>
              <a:rPr lang="nl-NL"/>
              <a:t> </a:t>
            </a:r>
            <a:r>
              <a:rPr lang="nl-NL" err="1"/>
              <a:t>cloud</a:t>
            </a:r>
            <a:r>
              <a:rPr lang="nl-NL"/>
              <a:t> services </a:t>
            </a:r>
            <a:r>
              <a:rPr lang="nl-NL" err="1"/>
              <a:t>around</a:t>
            </a:r>
            <a:r>
              <a:rPr lang="nl-NL"/>
              <a:t> Big Data &amp; [</a:t>
            </a:r>
            <a:r>
              <a:rPr lang="nl-NL" err="1"/>
              <a:t>predictive</a:t>
            </a:r>
            <a:r>
              <a:rPr lang="nl-NL"/>
              <a:t>] Analytics &amp; Machine </a:t>
            </a:r>
            <a:r>
              <a:rPr lang="nl-NL" err="1"/>
              <a:t>learning</a:t>
            </a:r>
            <a:endParaRPr lang="en-US"/>
          </a:p>
        </p:txBody>
      </p:sp>
      <p:sp>
        <p:nvSpPr>
          <p:cNvPr id="4" name="Content Placeholder 3">
            <a:extLst>
              <a:ext uri="{FF2B5EF4-FFF2-40B4-BE49-F238E27FC236}">
                <a16:creationId xmlns:a16="http://schemas.microsoft.com/office/drawing/2014/main" id="{A9622F9E-3A02-4370-84AB-89044CBF8D79}"/>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72</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6" y="1233845"/>
            <a:ext cx="2633936" cy="1120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5" y="3608863"/>
            <a:ext cx="3265932" cy="1555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866" y="1195870"/>
            <a:ext cx="4193630" cy="201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692" y="3705842"/>
            <a:ext cx="2834480" cy="1362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628" y="1800348"/>
            <a:ext cx="3093611" cy="1411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598" y="2463741"/>
            <a:ext cx="2792669" cy="1165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6448" y="2640020"/>
            <a:ext cx="2362766" cy="10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4285" y="3715955"/>
            <a:ext cx="3264792" cy="1379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54" y="2595417"/>
            <a:ext cx="2633936" cy="1104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a:stretch>
            <a:fillRect/>
          </a:stretch>
        </p:blipFill>
        <p:spPr>
          <a:xfrm>
            <a:off x="3925604" y="2935815"/>
            <a:ext cx="3770315" cy="1902192"/>
          </a:xfrm>
          <a:prstGeom prst="rect">
            <a:avLst/>
          </a:prstGeom>
        </p:spPr>
      </p:pic>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par>
                          <p:cTn id="44" fill="hold">
                            <p:stCondLst>
                              <p:cond delay="15000"/>
                            </p:stCondLst>
                            <p:childTnLst>
                              <p:par>
                                <p:cTn id="45" presetID="42"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3142-07F1-4B2E-A62A-214D8A5FD51B}"/>
              </a:ext>
            </a:extLst>
          </p:cNvPr>
          <p:cNvSpPr>
            <a:spLocks noGrp="1"/>
          </p:cNvSpPr>
          <p:nvPr>
            <p:ph type="title"/>
          </p:nvPr>
        </p:nvSpPr>
        <p:spPr/>
        <p:txBody>
          <a:bodyPr>
            <a:normAutofit/>
          </a:bodyPr>
          <a:lstStyle/>
          <a:p>
            <a:r>
              <a:rPr lang="nl-NL" err="1"/>
              <a:t>Oracle’s</a:t>
            </a:r>
            <a:r>
              <a:rPr lang="nl-NL"/>
              <a:t> Machine Learning     </a:t>
            </a:r>
            <a:r>
              <a:rPr lang="nl-NL" err="1"/>
              <a:t>architecture</a:t>
            </a:r>
            <a:endParaRPr lang="en-NL"/>
          </a:p>
        </p:txBody>
      </p:sp>
      <p:sp>
        <p:nvSpPr>
          <p:cNvPr id="4" name="Content Placeholder 3">
            <a:extLst>
              <a:ext uri="{FF2B5EF4-FFF2-40B4-BE49-F238E27FC236}">
                <a16:creationId xmlns:a16="http://schemas.microsoft.com/office/drawing/2014/main" id="{075F95A2-753F-4581-86D0-00F37CC86108}"/>
              </a:ext>
            </a:extLst>
          </p:cNvPr>
          <p:cNvSpPr>
            <a:spLocks noGrp="1"/>
          </p:cNvSpPr>
          <p:nvPr>
            <p:ph idx="1"/>
          </p:nvPr>
        </p:nvSpPr>
        <p:spPr/>
        <p:txBody>
          <a:bodyPr/>
          <a:lstStyle/>
          <a:p>
            <a:endParaRPr lang="en-NL"/>
          </a:p>
        </p:txBody>
      </p:sp>
      <p:pic>
        <p:nvPicPr>
          <p:cNvPr id="6" name="Picture 5">
            <a:extLst>
              <a:ext uri="{FF2B5EF4-FFF2-40B4-BE49-F238E27FC236}">
                <a16:creationId xmlns:a16="http://schemas.microsoft.com/office/drawing/2014/main" id="{EBF4730B-F9EA-41E5-839B-325DF1213E8A}"/>
              </a:ext>
            </a:extLst>
          </p:cNvPr>
          <p:cNvPicPr>
            <a:picLocks noChangeAspect="1"/>
          </p:cNvPicPr>
          <p:nvPr/>
        </p:nvPicPr>
        <p:blipFill>
          <a:blip r:embed="rId2"/>
          <a:stretch>
            <a:fillRect/>
          </a:stretch>
        </p:blipFill>
        <p:spPr>
          <a:xfrm>
            <a:off x="720117" y="936050"/>
            <a:ext cx="8401252" cy="3472194"/>
          </a:xfrm>
          <a:prstGeom prst="rect">
            <a:avLst/>
          </a:prstGeom>
        </p:spPr>
      </p:pic>
      <p:sp>
        <p:nvSpPr>
          <p:cNvPr id="7" name="TextBox 6">
            <a:extLst>
              <a:ext uri="{FF2B5EF4-FFF2-40B4-BE49-F238E27FC236}">
                <a16:creationId xmlns:a16="http://schemas.microsoft.com/office/drawing/2014/main" id="{AC106C76-90F1-4BFC-A1B3-998E82B52AAA}"/>
              </a:ext>
            </a:extLst>
          </p:cNvPr>
          <p:cNvSpPr txBox="1"/>
          <p:nvPr/>
        </p:nvSpPr>
        <p:spPr>
          <a:xfrm>
            <a:off x="266479" y="2291554"/>
            <a:ext cx="453650" cy="600164"/>
          </a:xfrm>
          <a:prstGeom prst="rect">
            <a:avLst/>
          </a:prstGeom>
          <a:noFill/>
        </p:spPr>
        <p:txBody>
          <a:bodyPr wrap="none" lIns="0" tIns="0" rIns="0" bIns="0" rtlCol="0">
            <a:spAutoFit/>
          </a:bodyPr>
          <a:lstStyle/>
          <a:p>
            <a:r>
              <a:rPr lang="nl-NL" sz="1300">
                <a:solidFill>
                  <a:schemeClr val="tx1">
                    <a:lumMod val="50000"/>
                    <a:lumOff val="50000"/>
                  </a:schemeClr>
                </a:solidFill>
                <a:latin typeface="Arial Unicode MS"/>
              </a:rPr>
              <a:t>OLTP</a:t>
            </a:r>
          </a:p>
          <a:p>
            <a:r>
              <a:rPr lang="nl-NL" sz="1300" err="1">
                <a:solidFill>
                  <a:schemeClr val="tx1">
                    <a:lumMod val="50000"/>
                    <a:lumOff val="50000"/>
                  </a:schemeClr>
                </a:solidFill>
                <a:latin typeface="Arial Unicode MS"/>
              </a:rPr>
              <a:t>IoT</a:t>
            </a:r>
            <a:endParaRPr lang="nl-NL" sz="1300">
              <a:solidFill>
                <a:schemeClr val="tx1">
                  <a:lumMod val="50000"/>
                  <a:lumOff val="50000"/>
                </a:schemeClr>
              </a:solidFill>
              <a:latin typeface="Arial Unicode MS"/>
            </a:endParaRPr>
          </a:p>
          <a:p>
            <a:r>
              <a:rPr lang="nl-NL" sz="1300" err="1">
                <a:solidFill>
                  <a:schemeClr val="tx1">
                    <a:lumMod val="50000"/>
                    <a:lumOff val="50000"/>
                  </a:schemeClr>
                </a:solidFill>
                <a:latin typeface="Arial Unicode MS"/>
              </a:rPr>
              <a:t>Social</a:t>
            </a:r>
            <a:endParaRPr lang="en-NL" sz="1300" err="1">
              <a:solidFill>
                <a:schemeClr val="tx1">
                  <a:lumMod val="50000"/>
                  <a:lumOff val="50000"/>
                </a:schemeClr>
              </a:solidFill>
              <a:latin typeface="Arial Unicode MS"/>
            </a:endParaRPr>
          </a:p>
        </p:txBody>
      </p:sp>
      <p:sp>
        <p:nvSpPr>
          <p:cNvPr id="8" name="Cloud 7">
            <a:extLst>
              <a:ext uri="{FF2B5EF4-FFF2-40B4-BE49-F238E27FC236}">
                <a16:creationId xmlns:a16="http://schemas.microsoft.com/office/drawing/2014/main" id="{38750425-A912-4ADF-B0D7-AE1560F66EA3}"/>
              </a:ext>
            </a:extLst>
          </p:cNvPr>
          <p:cNvSpPr/>
          <p:nvPr/>
        </p:nvSpPr>
        <p:spPr>
          <a:xfrm>
            <a:off x="7865290" y="936050"/>
            <a:ext cx="1077099" cy="559569"/>
          </a:xfrm>
          <a:prstGeom prst="clou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sz="2400"/>
          </a:p>
        </p:txBody>
      </p:sp>
      <p:sp>
        <p:nvSpPr>
          <p:cNvPr id="9" name="TextBox 8">
            <a:extLst>
              <a:ext uri="{FF2B5EF4-FFF2-40B4-BE49-F238E27FC236}">
                <a16:creationId xmlns:a16="http://schemas.microsoft.com/office/drawing/2014/main" id="{23185223-E8B5-4859-A389-10901342C963}"/>
              </a:ext>
            </a:extLst>
          </p:cNvPr>
          <p:cNvSpPr txBox="1"/>
          <p:nvPr/>
        </p:nvSpPr>
        <p:spPr>
          <a:xfrm>
            <a:off x="8067225" y="1015786"/>
            <a:ext cx="713337" cy="400110"/>
          </a:xfrm>
          <a:prstGeom prst="rect">
            <a:avLst/>
          </a:prstGeom>
          <a:noFill/>
        </p:spPr>
        <p:txBody>
          <a:bodyPr wrap="none" lIns="0" tIns="0" rIns="0" bIns="0" rtlCol="0">
            <a:spAutoFit/>
          </a:bodyPr>
          <a:lstStyle/>
          <a:p>
            <a:r>
              <a:rPr lang="nl-NL" sz="1300"/>
              <a:t>Analytics </a:t>
            </a:r>
          </a:p>
          <a:p>
            <a:r>
              <a:rPr lang="nl-NL" sz="1300"/>
              <a:t>Cloud</a:t>
            </a:r>
            <a:endParaRPr lang="en-NL" sz="1300" err="1"/>
          </a:p>
        </p:txBody>
      </p:sp>
      <p:pic>
        <p:nvPicPr>
          <p:cNvPr id="7170" name="Picture 2" descr="Image result for machine learning">
            <a:extLst>
              <a:ext uri="{FF2B5EF4-FFF2-40B4-BE49-F238E27FC236}">
                <a16:creationId xmlns:a16="http://schemas.microsoft.com/office/drawing/2014/main" id="{CDA745F1-6C5D-43E0-ACA4-8F78F9482300}"/>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247157" y="596045"/>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chine learning">
            <a:extLst>
              <a:ext uri="{FF2B5EF4-FFF2-40B4-BE49-F238E27FC236}">
                <a16:creationId xmlns:a16="http://schemas.microsoft.com/office/drawing/2014/main" id="{2E80D654-BB2E-4E81-9F68-D683AD5CFB7F}"/>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122176" y="1415854"/>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chine learning">
            <a:extLst>
              <a:ext uri="{FF2B5EF4-FFF2-40B4-BE49-F238E27FC236}">
                <a16:creationId xmlns:a16="http://schemas.microsoft.com/office/drawing/2014/main" id="{F0DEF04A-C89D-4F22-A25D-9AEC3C9AE3DB}"/>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311547" y="3332252"/>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chine learning">
            <a:extLst>
              <a:ext uri="{FF2B5EF4-FFF2-40B4-BE49-F238E27FC236}">
                <a16:creationId xmlns:a16="http://schemas.microsoft.com/office/drawing/2014/main" id="{87030727-6932-4D03-A345-F757118F84F1}"/>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363843" y="61385"/>
            <a:ext cx="874211" cy="583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170"/>
                                        </p:tgtEl>
                                      </p:cBhvr>
                                    </p:animEffect>
                                    <p:animScale>
                                      <p:cBhvr>
                                        <p:cTn id="7" dur="250" autoRev="1" fill="hold"/>
                                        <p:tgtEl>
                                          <p:spTgt spid="717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5E1D1-C20D-4F38-8115-083DC9EC6FAC}"/>
              </a:ext>
            </a:extLst>
          </p:cNvPr>
          <p:cNvSpPr>
            <a:spLocks noGrp="1"/>
          </p:cNvSpPr>
          <p:nvPr>
            <p:ph type="title"/>
          </p:nvPr>
        </p:nvSpPr>
        <p:spPr/>
        <p:txBody>
          <a:bodyPr/>
          <a:lstStyle/>
          <a:p>
            <a:r>
              <a:rPr lang="nl-NL" err="1"/>
              <a:t>What</a:t>
            </a:r>
            <a:r>
              <a:rPr lang="nl-NL"/>
              <a:t> is Oracle </a:t>
            </a:r>
            <a:r>
              <a:rPr lang="nl-NL" err="1"/>
              <a:t>doing</a:t>
            </a:r>
            <a:r>
              <a:rPr lang="nl-NL"/>
              <a:t> </a:t>
            </a:r>
            <a:r>
              <a:rPr lang="nl-NL" err="1"/>
              <a:t>around</a:t>
            </a:r>
            <a:r>
              <a:rPr lang="nl-NL"/>
              <a:t> </a:t>
            </a:r>
            <a:br>
              <a:rPr lang="nl-NL"/>
            </a:br>
            <a:r>
              <a:rPr lang="nl-NL"/>
              <a:t>Machine Learning?</a:t>
            </a:r>
            <a:endParaRPr lang="en-NL"/>
          </a:p>
        </p:txBody>
      </p:sp>
      <p:sp>
        <p:nvSpPr>
          <p:cNvPr id="4" name="Text Placeholder 3">
            <a:extLst>
              <a:ext uri="{FF2B5EF4-FFF2-40B4-BE49-F238E27FC236}">
                <a16:creationId xmlns:a16="http://schemas.microsoft.com/office/drawing/2014/main" id="{4B91C6EE-F32D-4649-9149-DA39FBDBA22C}"/>
              </a:ext>
            </a:extLst>
          </p:cNvPr>
          <p:cNvSpPr>
            <a:spLocks noGrp="1"/>
          </p:cNvSpPr>
          <p:nvPr>
            <p:ph idx="1"/>
          </p:nvPr>
        </p:nvSpPr>
        <p:spPr/>
        <p:txBody>
          <a:bodyPr>
            <a:normAutofit fontScale="85000" lnSpcReduction="20000"/>
          </a:bodyPr>
          <a:lstStyle/>
          <a:p>
            <a:r>
              <a:rPr lang="nl-NL" err="1"/>
              <a:t>Autonomous</a:t>
            </a:r>
            <a:r>
              <a:rPr lang="nl-NL"/>
              <a:t> Data Warehouse</a:t>
            </a:r>
          </a:p>
          <a:p>
            <a:pPr lvl="1"/>
            <a:r>
              <a:rPr lang="nl-NL"/>
              <a:t>Data </a:t>
            </a:r>
            <a:r>
              <a:rPr lang="nl-NL" err="1"/>
              <a:t>mining</a:t>
            </a:r>
            <a:r>
              <a:rPr lang="nl-NL"/>
              <a:t> &amp; ML </a:t>
            </a:r>
            <a:r>
              <a:rPr lang="nl-NL" err="1"/>
              <a:t>algorithms</a:t>
            </a:r>
            <a:endParaRPr lang="nl-NL"/>
          </a:p>
          <a:p>
            <a:pPr lvl="1"/>
            <a:r>
              <a:rPr lang="nl-NL"/>
              <a:t>R &amp; SQL in Database</a:t>
            </a:r>
          </a:p>
          <a:p>
            <a:pPr lvl="1"/>
            <a:r>
              <a:rPr lang="nl-NL"/>
              <a:t>Apache Zeppelin </a:t>
            </a:r>
            <a:r>
              <a:rPr lang="nl-NL" err="1"/>
              <a:t>based</a:t>
            </a:r>
            <a:r>
              <a:rPr lang="nl-NL"/>
              <a:t> Notebook</a:t>
            </a:r>
            <a:br>
              <a:rPr lang="nl-NL"/>
            </a:br>
            <a:br>
              <a:rPr lang="nl-NL"/>
            </a:br>
            <a:endParaRPr lang="nl-NL"/>
          </a:p>
          <a:p>
            <a:r>
              <a:rPr lang="nl-NL"/>
              <a:t>Big Data [SQL] Cloud</a:t>
            </a:r>
          </a:p>
          <a:p>
            <a:pPr lvl="1"/>
            <a:r>
              <a:rPr lang="nl-NL" err="1"/>
              <a:t>Managed</a:t>
            </a:r>
            <a:r>
              <a:rPr lang="nl-NL"/>
              <a:t> </a:t>
            </a:r>
            <a:r>
              <a:rPr lang="nl-NL" err="1"/>
              <a:t>Hadoop</a:t>
            </a:r>
            <a:r>
              <a:rPr lang="nl-NL"/>
              <a:t> &amp; Apache </a:t>
            </a:r>
            <a:r>
              <a:rPr lang="nl-NL" err="1"/>
              <a:t>Spark</a:t>
            </a:r>
            <a:endParaRPr lang="nl-NL"/>
          </a:p>
          <a:p>
            <a:pPr lvl="1"/>
            <a:r>
              <a:rPr lang="nl-NL"/>
              <a:t>Run SQL Analytics </a:t>
            </a:r>
            <a:r>
              <a:rPr lang="nl-NL" err="1"/>
              <a:t>across</a:t>
            </a:r>
            <a:r>
              <a:rPr lang="nl-NL"/>
              <a:t> data sources</a:t>
            </a:r>
            <a:br>
              <a:rPr lang="nl-NL"/>
            </a:br>
            <a:endParaRPr lang="nl-NL"/>
          </a:p>
          <a:p>
            <a:r>
              <a:rPr lang="nl-NL"/>
              <a:t>Analytics Cloud</a:t>
            </a:r>
            <a:br>
              <a:rPr lang="nl-NL"/>
            </a:br>
            <a:br>
              <a:rPr lang="nl-NL"/>
            </a:br>
            <a:endParaRPr lang="nl-NL"/>
          </a:p>
          <a:p>
            <a:r>
              <a:rPr lang="nl-NL"/>
              <a:t>Data </a:t>
            </a:r>
            <a:r>
              <a:rPr lang="nl-NL" err="1"/>
              <a:t>Science</a:t>
            </a:r>
            <a:r>
              <a:rPr lang="nl-NL"/>
              <a:t> Cloud</a:t>
            </a:r>
          </a:p>
          <a:p>
            <a:pPr lvl="1"/>
            <a:r>
              <a:rPr lang="nl-NL"/>
              <a:t>Data </a:t>
            </a:r>
            <a:r>
              <a:rPr lang="nl-NL" err="1"/>
              <a:t>Science</a:t>
            </a:r>
            <a:r>
              <a:rPr lang="nl-NL"/>
              <a:t> </a:t>
            </a:r>
            <a:r>
              <a:rPr lang="nl-NL" err="1"/>
              <a:t>Collaboration</a:t>
            </a:r>
            <a:r>
              <a:rPr lang="nl-NL"/>
              <a:t> platform</a:t>
            </a:r>
          </a:p>
          <a:p>
            <a:pPr lvl="1"/>
            <a:r>
              <a:rPr lang="nl-NL"/>
              <a:t>Notebook </a:t>
            </a:r>
            <a:r>
              <a:rPr lang="nl-NL" err="1"/>
              <a:t>based</a:t>
            </a:r>
            <a:r>
              <a:rPr lang="nl-NL"/>
              <a:t> </a:t>
            </a:r>
            <a:r>
              <a:rPr lang="nl-NL" err="1"/>
              <a:t>projects</a:t>
            </a:r>
            <a:endParaRPr lang="nl-NL"/>
          </a:p>
          <a:p>
            <a:pPr lvl="1"/>
            <a:r>
              <a:rPr lang="nl-NL" err="1"/>
              <a:t>Curated</a:t>
            </a:r>
            <a:r>
              <a:rPr lang="nl-NL"/>
              <a:t> Data Exploration &amp; Machine Learning environments</a:t>
            </a:r>
          </a:p>
          <a:p>
            <a:pPr lvl="1"/>
            <a:r>
              <a:rPr lang="nl-NL"/>
              <a:t>Model-</a:t>
            </a:r>
            <a:r>
              <a:rPr lang="nl-NL" err="1"/>
              <a:t>deployment</a:t>
            </a:r>
            <a:r>
              <a:rPr lang="nl-NL"/>
              <a:t> &amp; API </a:t>
            </a:r>
            <a:r>
              <a:rPr lang="nl-NL" err="1"/>
              <a:t>publication</a:t>
            </a:r>
            <a:endParaRPr lang="en-NL"/>
          </a:p>
        </p:txBody>
      </p:sp>
      <p:pic>
        <p:nvPicPr>
          <p:cNvPr id="6146" name="Picture 2" descr="Related image">
            <a:extLst>
              <a:ext uri="{FF2B5EF4-FFF2-40B4-BE49-F238E27FC236}">
                <a16:creationId xmlns:a16="http://schemas.microsoft.com/office/drawing/2014/main" id="{2CF6F198-AB00-4C28-8A81-B0C729595D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7961" y="411421"/>
            <a:ext cx="4860631" cy="3066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622BAF-70C0-445E-BDA1-5C915923ABB3}"/>
              </a:ext>
            </a:extLst>
          </p:cNvPr>
          <p:cNvPicPr>
            <a:picLocks noChangeAspect="1"/>
          </p:cNvPicPr>
          <p:nvPr/>
        </p:nvPicPr>
        <p:blipFill>
          <a:blip r:embed="rId3"/>
          <a:stretch>
            <a:fillRect/>
          </a:stretch>
        </p:blipFill>
        <p:spPr>
          <a:xfrm>
            <a:off x="6032895" y="3595275"/>
            <a:ext cx="1462765" cy="1390430"/>
          </a:xfrm>
          <a:prstGeom prst="rect">
            <a:avLst/>
          </a:prstGeom>
        </p:spPr>
      </p:pic>
      <p:pic>
        <p:nvPicPr>
          <p:cNvPr id="6148" name="Picture 4" descr="https://cloud.oracle.com/opc/paas/images/AutonomousDataScience_w_72.png">
            <a:extLst>
              <a:ext uri="{FF2B5EF4-FFF2-40B4-BE49-F238E27FC236}">
                <a16:creationId xmlns:a16="http://schemas.microsoft.com/office/drawing/2014/main" id="{DA8D1670-13D1-4AD8-A451-6D679F3CA3E9}"/>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435660" y="3720656"/>
            <a:ext cx="493854" cy="4938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9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9B4-87D9-49F1-AEB3-8518BC5A62C3}"/>
              </a:ext>
            </a:extLst>
          </p:cNvPr>
          <p:cNvSpPr>
            <a:spLocks noGrp="1"/>
          </p:cNvSpPr>
          <p:nvPr>
            <p:ph type="title"/>
          </p:nvPr>
        </p:nvSpPr>
        <p:spPr/>
        <p:txBody>
          <a:bodyPr/>
          <a:lstStyle/>
          <a:p>
            <a:r>
              <a:rPr lang="nl-NL"/>
              <a:t>Oracle AI Platform Cloud Service</a:t>
            </a:r>
            <a:br>
              <a:rPr lang="nl-NL"/>
            </a:br>
            <a:r>
              <a:rPr lang="nl-NL"/>
              <a:t>(coming shortly)</a:t>
            </a:r>
            <a:endParaRPr lang="en-NL"/>
          </a:p>
        </p:txBody>
      </p:sp>
      <p:sp>
        <p:nvSpPr>
          <p:cNvPr id="4" name="Content Placeholder 3">
            <a:extLst>
              <a:ext uri="{FF2B5EF4-FFF2-40B4-BE49-F238E27FC236}">
                <a16:creationId xmlns:a16="http://schemas.microsoft.com/office/drawing/2014/main" id="{B8520B3E-4E9B-4937-8307-5DA42D84020D}"/>
              </a:ext>
            </a:extLst>
          </p:cNvPr>
          <p:cNvSpPr>
            <a:spLocks noGrp="1"/>
          </p:cNvSpPr>
          <p:nvPr>
            <p:ph idx="1"/>
          </p:nvPr>
        </p:nvSpPr>
        <p:spPr/>
        <p:txBody>
          <a:bodyPr/>
          <a:lstStyle/>
          <a:p>
            <a:endParaRPr lang="en-NL"/>
          </a:p>
        </p:txBody>
      </p:sp>
      <p:pic>
        <p:nvPicPr>
          <p:cNvPr id="1028" name="Picture 4" descr="https://www.capgemini.com/wp-content/uploads/2018/05/ai-platform-overview.jpg">
            <a:extLst>
              <a:ext uri="{FF2B5EF4-FFF2-40B4-BE49-F238E27FC236}">
                <a16:creationId xmlns:a16="http://schemas.microsoft.com/office/drawing/2014/main" id="{6C2C9122-8BCE-4066-8282-517ADA1D3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0" y="1236995"/>
            <a:ext cx="6068884" cy="3596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apgemini.com/wp-content/uploads/2018/05/oracle_ai_platform_service.jpg">
            <a:extLst>
              <a:ext uri="{FF2B5EF4-FFF2-40B4-BE49-F238E27FC236}">
                <a16:creationId xmlns:a16="http://schemas.microsoft.com/office/drawing/2014/main" id="{D8B1E3D9-FE56-436F-A386-F888A4240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845" y="1121498"/>
            <a:ext cx="6218221" cy="38273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07BF109-57E3-4EF7-AD5B-9DDBA9A2F87D}"/>
              </a:ext>
            </a:extLst>
          </p:cNvPr>
          <p:cNvCxnSpPr/>
          <p:nvPr/>
        </p:nvCxnSpPr>
        <p:spPr>
          <a:xfrm>
            <a:off x="220530" y="444858"/>
            <a:ext cx="8311094" cy="415934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60D858F-3FE2-48D6-9B2A-9E1D32A16DC7}"/>
              </a:ext>
            </a:extLst>
          </p:cNvPr>
          <p:cNvCxnSpPr>
            <a:cxnSpLocks/>
          </p:cNvCxnSpPr>
          <p:nvPr/>
        </p:nvCxnSpPr>
        <p:spPr>
          <a:xfrm flipV="1">
            <a:off x="373308" y="750149"/>
            <a:ext cx="8344970" cy="3948493"/>
          </a:xfrm>
          <a:prstGeom prst="line">
            <a:avLst/>
          </a:prstGeom>
          <a:ln w="762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648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FCAA-3FC7-4856-A6D3-B7C4A538E1BF}"/>
              </a:ext>
            </a:extLst>
          </p:cNvPr>
          <p:cNvSpPr>
            <a:spLocks noGrp="1"/>
          </p:cNvSpPr>
          <p:nvPr>
            <p:ph type="title"/>
          </p:nvPr>
        </p:nvSpPr>
        <p:spPr/>
        <p:txBody>
          <a:bodyPr/>
          <a:lstStyle/>
          <a:p>
            <a:r>
              <a:rPr lang="nl-NL"/>
              <a:t>Oracle Data </a:t>
            </a:r>
            <a:r>
              <a:rPr lang="nl-NL" err="1"/>
              <a:t>Science</a:t>
            </a:r>
            <a:r>
              <a:rPr lang="nl-NL"/>
              <a:t> Cloud</a:t>
            </a:r>
            <a:endParaRPr lang="en-NL"/>
          </a:p>
        </p:txBody>
      </p:sp>
      <p:sp>
        <p:nvSpPr>
          <p:cNvPr id="5" name="Content Placeholder 4">
            <a:extLst>
              <a:ext uri="{FF2B5EF4-FFF2-40B4-BE49-F238E27FC236}">
                <a16:creationId xmlns:a16="http://schemas.microsoft.com/office/drawing/2014/main" id="{4A918FF1-7374-4BA6-8D59-3658490D0190}"/>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69DB244B-CD0E-42D7-B3EE-CEB1AE083F4C}"/>
              </a:ext>
            </a:extLst>
          </p:cNvPr>
          <p:cNvPicPr>
            <a:picLocks noChangeAspect="1"/>
          </p:cNvPicPr>
          <p:nvPr/>
        </p:nvPicPr>
        <p:blipFill>
          <a:blip r:embed="rId2"/>
          <a:stretch>
            <a:fillRect/>
          </a:stretch>
        </p:blipFill>
        <p:spPr>
          <a:xfrm>
            <a:off x="603921" y="869879"/>
            <a:ext cx="7305525" cy="4065558"/>
          </a:xfrm>
          <a:prstGeom prst="rect">
            <a:avLst/>
          </a:prstGeom>
        </p:spPr>
      </p:pic>
    </p:spTree>
    <p:extLst>
      <p:ext uri="{BB962C8B-B14F-4D97-AF65-F5344CB8AC3E}">
        <p14:creationId xmlns:p14="http://schemas.microsoft.com/office/powerpoint/2010/main" val="2921096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C5B1-90AF-48AF-9D3D-226C56AED437}"/>
              </a:ext>
            </a:extLst>
          </p:cNvPr>
          <p:cNvSpPr>
            <a:spLocks noGrp="1"/>
          </p:cNvSpPr>
          <p:nvPr>
            <p:ph type="title"/>
          </p:nvPr>
        </p:nvSpPr>
        <p:spPr/>
        <p:txBody>
          <a:bodyPr/>
          <a:lstStyle/>
          <a:p>
            <a:r>
              <a:rPr lang="nl-NL" err="1"/>
              <a:t>Based</a:t>
            </a:r>
            <a:r>
              <a:rPr lang="nl-NL"/>
              <a:t> on:</a:t>
            </a:r>
            <a:endParaRPr lang="en-NL"/>
          </a:p>
        </p:txBody>
      </p:sp>
      <p:sp>
        <p:nvSpPr>
          <p:cNvPr id="3" name="Text Placeholder 2">
            <a:extLst>
              <a:ext uri="{FF2B5EF4-FFF2-40B4-BE49-F238E27FC236}">
                <a16:creationId xmlns:a16="http://schemas.microsoft.com/office/drawing/2014/main" id="{BFF62FC9-CD50-4B0C-AE56-9FDF3D811302}"/>
              </a:ext>
            </a:extLst>
          </p:cNvPr>
          <p:cNvSpPr>
            <a:spLocks noGrp="1"/>
          </p:cNvSpPr>
          <p:nvPr>
            <p:ph idx="1"/>
          </p:nvPr>
        </p:nvSpPr>
        <p:spPr/>
        <p:txBody>
          <a:bodyPr/>
          <a:lstStyle/>
          <a:p>
            <a:r>
              <a:rPr lang="nl-NL"/>
              <a:t>Data </a:t>
            </a:r>
            <a:r>
              <a:rPr lang="nl-NL" err="1"/>
              <a:t>Science</a:t>
            </a:r>
            <a:r>
              <a:rPr lang="nl-NL"/>
              <a:t> Cloud</a:t>
            </a:r>
          </a:p>
          <a:p>
            <a:pPr lvl="1"/>
            <a:r>
              <a:rPr lang="nl-NL"/>
              <a:t>Data </a:t>
            </a:r>
            <a:r>
              <a:rPr lang="nl-NL" err="1"/>
              <a:t>Science</a:t>
            </a:r>
            <a:r>
              <a:rPr lang="nl-NL"/>
              <a:t> </a:t>
            </a:r>
            <a:r>
              <a:rPr lang="nl-NL" err="1"/>
              <a:t>Collaboration</a:t>
            </a:r>
            <a:r>
              <a:rPr lang="nl-NL"/>
              <a:t> platform</a:t>
            </a:r>
          </a:p>
          <a:p>
            <a:pPr lvl="1"/>
            <a:r>
              <a:rPr lang="nl-NL"/>
              <a:t>Notebook </a:t>
            </a:r>
            <a:r>
              <a:rPr lang="nl-NL" err="1"/>
              <a:t>based</a:t>
            </a:r>
            <a:r>
              <a:rPr lang="nl-NL"/>
              <a:t> </a:t>
            </a:r>
            <a:r>
              <a:rPr lang="nl-NL" err="1"/>
              <a:t>projects</a:t>
            </a:r>
            <a:endParaRPr lang="nl-NL"/>
          </a:p>
          <a:p>
            <a:pPr lvl="1"/>
            <a:r>
              <a:rPr lang="nl-NL" err="1"/>
              <a:t>Curated</a:t>
            </a:r>
            <a:r>
              <a:rPr lang="nl-NL"/>
              <a:t> Data Exploration &amp; Machine Learning environments</a:t>
            </a:r>
          </a:p>
          <a:p>
            <a:pPr lvl="1"/>
            <a:r>
              <a:rPr lang="nl-NL"/>
              <a:t>Model-</a:t>
            </a:r>
            <a:r>
              <a:rPr lang="nl-NL" err="1"/>
              <a:t>deployment</a:t>
            </a:r>
            <a:r>
              <a:rPr lang="nl-NL"/>
              <a:t> &amp; API </a:t>
            </a:r>
            <a:r>
              <a:rPr lang="nl-NL" err="1"/>
              <a:t>publication</a:t>
            </a:r>
            <a:endParaRPr lang="en-NL"/>
          </a:p>
          <a:p>
            <a:endParaRPr lang="en-NL"/>
          </a:p>
        </p:txBody>
      </p:sp>
      <p:pic>
        <p:nvPicPr>
          <p:cNvPr id="5122" name="Picture 2" descr="https://1.bp.blogspot.com/-M-BoNaQvEA8/WwGTGpaDAqI/AAAAAAAC7HQ/w13rNgOKvooz2VpSHMHLUf-BxIoLuIBzwCLcBGAs/s1600/Screen%2BShot%2B2018-05-20%2Bat%2B8.23.33%2BAM.png">
            <a:extLst>
              <a:ext uri="{FF2B5EF4-FFF2-40B4-BE49-F238E27FC236}">
                <a16:creationId xmlns:a16="http://schemas.microsoft.com/office/drawing/2014/main" id="{DC2FC1A2-6106-47EA-BF95-D3E2B822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65367"/>
            <a:ext cx="4286859" cy="2879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C58DC7-A8EF-487F-83BA-3F4BE69ECE21}"/>
              </a:ext>
            </a:extLst>
          </p:cNvPr>
          <p:cNvPicPr>
            <a:picLocks noChangeAspect="1"/>
          </p:cNvPicPr>
          <p:nvPr/>
        </p:nvPicPr>
        <p:blipFill>
          <a:blip r:embed="rId3"/>
          <a:stretch>
            <a:fillRect/>
          </a:stretch>
        </p:blipFill>
        <p:spPr>
          <a:xfrm>
            <a:off x="7401361" y="459578"/>
            <a:ext cx="1462765" cy="1390430"/>
          </a:xfrm>
          <a:prstGeom prst="rect">
            <a:avLst/>
          </a:prstGeom>
        </p:spPr>
      </p:pic>
    </p:spTree>
    <p:extLst>
      <p:ext uri="{BB962C8B-B14F-4D97-AF65-F5344CB8AC3E}">
        <p14:creationId xmlns:p14="http://schemas.microsoft.com/office/powerpoint/2010/main" val="3132584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a:t> </a:t>
            </a:r>
            <a:r>
              <a:rPr lang="en-US"/>
              <a:t>Humans learning machine</a:t>
            </a:r>
            <a:br>
              <a:rPr lang="en-US"/>
            </a:br>
            <a:r>
              <a:rPr lang="en-US"/>
              <a:t> learning: Your first steps</a:t>
            </a:r>
            <a:endParaRPr lang="fr-FR"/>
          </a:p>
        </p:txBody>
      </p:sp>
      <p:sp>
        <p:nvSpPr>
          <p:cNvPr id="3" name="Content Placeholder 2">
            <a:extLst>
              <a:ext uri="{FF2B5EF4-FFF2-40B4-BE49-F238E27FC236}">
                <a16:creationId xmlns:a16="http://schemas.microsoft.com/office/drawing/2014/main" id="{FE2BCC73-F907-41CB-A102-BE0BD3D462B4}"/>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a:solidFill>
                  <a:schemeClr val="bg1"/>
                </a:solidFill>
                <a:latin typeface="Trebuchet MS Bold" charset="0"/>
                <a:ea typeface="+mj-ea"/>
                <a:cs typeface="Trebuchet MS Bold" charset="0"/>
              </a:rPr>
              <a:t>#</a:t>
            </a:r>
            <a:r>
              <a:rPr lang="fr-FR" sz="2400" err="1">
                <a:solidFill>
                  <a:schemeClr val="bg1"/>
                </a:solidFill>
                <a:latin typeface="Trebuchet MS Bold" charset="0"/>
                <a:ea typeface="+mj-ea"/>
                <a:cs typeface="Trebuchet MS Bold" charset="0"/>
              </a:rPr>
              <a:t>DevoxxMA</a:t>
            </a:r>
            <a:endParaRPr lang="fr-FR" sz="240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084" y="84706"/>
            <a:ext cx="3761959" cy="2822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038" y="599442"/>
            <a:ext cx="1170048" cy="780686"/>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356" y="1380129"/>
            <a:ext cx="5930339" cy="2959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785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132" y="84629"/>
            <a:ext cx="3762074" cy="2822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err="1"/>
              <a:t>Humans</a:t>
            </a:r>
            <a:r>
              <a:rPr lang="nl-NL"/>
              <a:t> </a:t>
            </a:r>
            <a:r>
              <a:rPr lang="nl-NL" err="1"/>
              <a:t>learning</a:t>
            </a:r>
            <a:r>
              <a:rPr lang="nl-NL"/>
              <a:t> machine </a:t>
            </a:r>
            <a:r>
              <a:rPr lang="nl-NL" err="1"/>
              <a:t>learning</a:t>
            </a:r>
            <a:r>
              <a:rPr lang="nl-NL"/>
              <a:t>: </a:t>
            </a:r>
            <a:r>
              <a:rPr lang="nl-NL" err="1"/>
              <a:t>Your</a:t>
            </a:r>
            <a:r>
              <a:rPr lang="nl-NL"/>
              <a:t> first steps</a:t>
            </a:r>
            <a:endParaRPr lang="en-US"/>
          </a:p>
        </p:txBody>
      </p:sp>
      <p:sp>
        <p:nvSpPr>
          <p:cNvPr id="3" name="Text Placeholder 2"/>
          <p:cNvSpPr>
            <a:spLocks noGrp="1"/>
          </p:cNvSpPr>
          <p:nvPr>
            <p:ph idx="1"/>
          </p:nvPr>
        </p:nvSpPr>
        <p:spPr/>
        <p:txBody>
          <a:bodyPr>
            <a:normAutofit/>
          </a:bodyPr>
          <a:lstStyle/>
          <a:p>
            <a:r>
              <a:rPr lang="nl-NL" err="1">
                <a:hlinkClick r:id="rId4"/>
              </a:rPr>
              <a:t>Jupyter</a:t>
            </a:r>
            <a:r>
              <a:rPr lang="nl-NL">
                <a:hlinkClick r:id="rId4"/>
              </a:rPr>
              <a:t> Notebooks</a:t>
            </a:r>
            <a:r>
              <a:rPr lang="nl-NL"/>
              <a:t> </a:t>
            </a:r>
            <a:r>
              <a:rPr lang="nl-NL" err="1"/>
              <a:t>and</a:t>
            </a:r>
            <a:r>
              <a:rPr lang="nl-NL"/>
              <a:t> Python – https://mybinder.org/</a:t>
            </a:r>
          </a:p>
          <a:p>
            <a:r>
              <a:rPr lang="nl-NL" err="1">
                <a:hlinkClick r:id="rId5"/>
              </a:rPr>
              <a:t>HortonWorks</a:t>
            </a:r>
            <a:r>
              <a:rPr lang="nl-NL">
                <a:hlinkClick r:id="rId5"/>
              </a:rPr>
              <a:t> </a:t>
            </a:r>
            <a:r>
              <a:rPr lang="nl-NL" err="1">
                <a:hlinkClick r:id="rId5"/>
              </a:rPr>
              <a:t>Sandbox</a:t>
            </a:r>
            <a:r>
              <a:rPr lang="nl-NL">
                <a:hlinkClick r:id="rId5"/>
              </a:rPr>
              <a:t> VM</a:t>
            </a:r>
            <a:r>
              <a:rPr lang="nl-NL"/>
              <a:t> – </a:t>
            </a:r>
            <a:r>
              <a:rPr lang="nl-NL" err="1"/>
              <a:t>Hadoop</a:t>
            </a:r>
            <a:r>
              <a:rPr lang="nl-NL"/>
              <a:t> &amp; </a:t>
            </a:r>
            <a:r>
              <a:rPr lang="nl-NL" err="1"/>
              <a:t>Spark</a:t>
            </a:r>
            <a:r>
              <a:rPr lang="nl-NL"/>
              <a:t> &amp; </a:t>
            </a:r>
            <a:r>
              <a:rPr lang="nl-NL" err="1"/>
              <a:t>Hive</a:t>
            </a:r>
            <a:r>
              <a:rPr lang="nl-NL"/>
              <a:t>, </a:t>
            </a:r>
            <a:r>
              <a:rPr lang="nl-NL" err="1"/>
              <a:t>Ambari</a:t>
            </a:r>
            <a:endParaRPr lang="nl-NL"/>
          </a:p>
          <a:p>
            <a:r>
              <a:rPr lang="nl-NL" err="1">
                <a:hlinkClick r:id="rId6"/>
              </a:rPr>
              <a:t>DataBricks</a:t>
            </a:r>
            <a:r>
              <a:rPr lang="nl-NL">
                <a:hlinkClick r:id="rId6"/>
              </a:rPr>
              <a:t> Cloud Environment </a:t>
            </a:r>
            <a:r>
              <a:rPr lang="nl-NL" err="1">
                <a:hlinkClick r:id="rId6"/>
              </a:rPr>
              <a:t>with</a:t>
            </a:r>
            <a:r>
              <a:rPr lang="nl-NL">
                <a:hlinkClick r:id="rId6"/>
              </a:rPr>
              <a:t> Apache </a:t>
            </a:r>
            <a:r>
              <a:rPr lang="nl-NL" err="1">
                <a:hlinkClick r:id="rId6"/>
              </a:rPr>
              <a:t>Spark</a:t>
            </a:r>
            <a:r>
              <a:rPr lang="nl-NL"/>
              <a:t> (free trial)</a:t>
            </a:r>
          </a:p>
          <a:p>
            <a:r>
              <a:rPr lang="en-US" err="1">
                <a:hlinkClick r:id="rId7"/>
              </a:rPr>
              <a:t>Katacoda</a:t>
            </a:r>
            <a:r>
              <a:rPr lang="en-US"/>
              <a:t> – tutorials &amp; live environments</a:t>
            </a:r>
            <a:endParaRPr lang="nl-NL"/>
          </a:p>
          <a:p>
            <a:r>
              <a:rPr lang="en-US"/>
              <a:t>Oracle Cloud Trial</a:t>
            </a:r>
          </a:p>
          <a:p>
            <a:pPr lvl="1"/>
            <a:r>
              <a:rPr lang="en-US"/>
              <a:t>Autonomous Data Warehouse Cloud, Analytics Cloud, Data Science Platform (coming)</a:t>
            </a:r>
          </a:p>
          <a:p>
            <a:r>
              <a:rPr lang="en-US" err="1"/>
              <a:t>KubeFlow</a:t>
            </a:r>
            <a:r>
              <a:rPr lang="en-US"/>
              <a:t> – ready to run Machine Learning stack on Kubernetes</a:t>
            </a:r>
          </a:p>
          <a:p>
            <a:r>
              <a:rPr lang="nl-NL" err="1"/>
              <a:t>Tutorials</a:t>
            </a:r>
            <a:r>
              <a:rPr lang="nl-NL"/>
              <a:t>, Courses (</a:t>
            </a:r>
            <a:r>
              <a:rPr lang="nl-NL" err="1">
                <a:hlinkClick r:id="rId8"/>
              </a:rPr>
              <a:t>Udacity</a:t>
            </a:r>
            <a:r>
              <a:rPr lang="nl-NL"/>
              <a:t>, </a:t>
            </a:r>
            <a:r>
              <a:rPr lang="nl-NL">
                <a:hlinkClick r:id="rId9"/>
              </a:rPr>
              <a:t>Coursera</a:t>
            </a:r>
            <a:r>
              <a:rPr lang="nl-NL"/>
              <a:t>, </a:t>
            </a:r>
            <a:r>
              <a:rPr lang="nl-NL" err="1">
                <a:hlinkClick r:id="rId10"/>
              </a:rPr>
              <a:t>edX</a:t>
            </a:r>
            <a:r>
              <a:rPr lang="nl-NL"/>
              <a:t>)</a:t>
            </a:r>
          </a:p>
          <a:p>
            <a:r>
              <a:rPr lang="nl-NL"/>
              <a:t>Books</a:t>
            </a:r>
          </a:p>
          <a:p>
            <a:pPr lvl="1"/>
            <a:r>
              <a:rPr lang="nl-NL" err="1"/>
              <a:t>Introducing</a:t>
            </a:r>
            <a:r>
              <a:rPr lang="nl-NL"/>
              <a:t> Data </a:t>
            </a:r>
            <a:r>
              <a:rPr lang="nl-NL" err="1"/>
              <a:t>Science</a:t>
            </a:r>
            <a:endParaRPr lang="nl-NL"/>
          </a:p>
          <a:p>
            <a:pPr lvl="1"/>
            <a:r>
              <a:rPr lang="nl-NL"/>
              <a:t>Learning Apache </a:t>
            </a:r>
            <a:r>
              <a:rPr lang="nl-NL" err="1"/>
              <a:t>Spark</a:t>
            </a:r>
            <a:r>
              <a:rPr lang="nl-NL"/>
              <a:t> 2</a:t>
            </a:r>
          </a:p>
          <a:p>
            <a:pPr lvl="1"/>
            <a:r>
              <a:rPr lang="nl-NL"/>
              <a:t>Python Machine Learning</a:t>
            </a:r>
            <a:endParaRPr lang="en-US"/>
          </a:p>
          <a:p>
            <a:endParaRPr lang="nl-NL"/>
          </a:p>
          <a:p>
            <a:endParaRPr lang="nl-NL"/>
          </a:p>
          <a:p>
            <a:endParaRPr lang="en-US"/>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41413" y="3422193"/>
            <a:ext cx="2125528" cy="130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5010" y="1535045"/>
            <a:ext cx="513882" cy="576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01730" y="3845394"/>
            <a:ext cx="621332" cy="7793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5" name="AutoShape 10" descr="https://accounts.cloud.databricks.com/img/databricks_logoTM_rgb_TM.svg"/>
          <p:cNvSpPr>
            <a:spLocks noChangeAspect="1" noChangeArrowheads="1"/>
          </p:cNvSpPr>
          <p:nvPr/>
        </p:nvSpPr>
        <p:spPr bwMode="auto">
          <a:xfrm>
            <a:off x="162404" y="4264"/>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7" name="AutoShape 14" descr="https://accounts.cloud.databricks.com/img/databricks_logoTM_rgb_TM.svg"/>
          <p:cNvSpPr>
            <a:spLocks noChangeAspect="1" noChangeArrowheads="1"/>
          </p:cNvSpPr>
          <p:nvPr/>
        </p:nvSpPr>
        <p:spPr bwMode="auto">
          <a:xfrm>
            <a:off x="242769" y="84629"/>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126" y="599381"/>
            <a:ext cx="1170084" cy="780710"/>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walking along a red building&#10;&#10;Description generated with very high confidence">
            <a:hlinkClick r:id="rId3"/>
            <a:extLst>
              <a:ext uri="{FF2B5EF4-FFF2-40B4-BE49-F238E27FC236}">
                <a16:creationId xmlns:a16="http://schemas.microsoft.com/office/drawing/2014/main" id="{07349D31-7DF9-4ED7-A78D-B4C7CD211C30}"/>
              </a:ext>
            </a:extLst>
          </p:cNvPr>
          <p:cNvPicPr>
            <a:picLocks noGrp="1" noChangeAspect="1"/>
          </p:cNvPicPr>
          <p:nvPr>
            <p:ph type="pic" idx="13"/>
          </p:nvPr>
        </p:nvPicPr>
        <p:blipFill>
          <a:blip r:embed="rId4"/>
          <a:srcRect t="22532" b="22532"/>
          <a:stretch>
            <a:fillRect/>
          </a:stretch>
        </p:blipFill>
        <p:spPr>
          <a:xfrm>
            <a:off x="11252" y="809679"/>
            <a:ext cx="9143721" cy="3347936"/>
          </a:xfrm>
        </p:spPr>
      </p:pic>
      <p:sp>
        <p:nvSpPr>
          <p:cNvPr id="6" name="Title 5"/>
          <p:cNvSpPr>
            <a:spLocks noGrp="1"/>
          </p:cNvSpPr>
          <p:nvPr>
            <p:ph type="ctrTitle"/>
          </p:nvPr>
        </p:nvSpPr>
        <p:spPr>
          <a:xfrm>
            <a:off x="3335018" y="3025126"/>
            <a:ext cx="3023908" cy="1904942"/>
          </a:xfrm>
          <a:solidFill>
            <a:schemeClr val="tx2">
              <a:alpha val="87000"/>
            </a:schemeClr>
          </a:solidFill>
        </p:spPr>
        <p:txBody>
          <a:bodyPr/>
          <a:lstStyle/>
          <a:p>
            <a:r>
              <a:rPr lang="en-US"/>
              <a:t>Oracle OpenWorld 2018</a:t>
            </a:r>
            <a:br>
              <a:rPr lang="en-US"/>
            </a:br>
            <a:r>
              <a:rPr lang="en-US"/>
              <a:t>(Two weeks ago)</a:t>
            </a:r>
            <a:endParaRPr lang="nl-NL"/>
          </a:p>
        </p:txBody>
      </p:sp>
      <p:sp>
        <p:nvSpPr>
          <p:cNvPr id="4" name="Footer Placeholder 3"/>
          <p:cNvSpPr>
            <a:spLocks noGrp="1"/>
          </p:cNvSpPr>
          <p:nvPr>
            <p:ph type="ftr" sz="quarter" idx="4294967295"/>
          </p:nvPr>
        </p:nvSpPr>
        <p:spPr>
          <a:xfrm>
            <a:off x="5761002" y="5003726"/>
            <a:ext cx="3239988" cy="107947"/>
          </a:xfrm>
        </p:spPr>
        <p:txBody>
          <a:bodyPr/>
          <a:lstStyle/>
          <a:p>
            <a:r>
              <a:rPr lang="en-US"/>
              <a:t>Review of Oracle OpenWorld &amp; CodeOne 2018 </a:t>
            </a:r>
            <a:endParaRPr lang="nl-NL"/>
          </a:p>
        </p:txBody>
      </p:sp>
      <p:sp>
        <p:nvSpPr>
          <p:cNvPr id="5" name="Slide Number Placeholder 4"/>
          <p:cNvSpPr>
            <a:spLocks noGrp="1"/>
          </p:cNvSpPr>
          <p:nvPr>
            <p:ph type="sldNum" sz="quarter" idx="4294967295"/>
          </p:nvPr>
        </p:nvSpPr>
        <p:spPr>
          <a:xfrm>
            <a:off x="9000991" y="5003726"/>
            <a:ext cx="142870" cy="107947"/>
          </a:xfrm>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2370883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Summary</a:t>
            </a:r>
            <a:endParaRPr lang="en-US"/>
          </a:p>
        </p:txBody>
      </p:sp>
      <p:sp>
        <p:nvSpPr>
          <p:cNvPr id="11" name="Text Placeholder 10"/>
          <p:cNvSpPr>
            <a:spLocks noGrp="1"/>
          </p:cNvSpPr>
          <p:nvPr>
            <p:ph idx="1"/>
          </p:nvPr>
        </p:nvSpPr>
        <p:spPr/>
        <p:txBody>
          <a:bodyPr>
            <a:noAutofit/>
          </a:bodyPr>
          <a:lstStyle/>
          <a:p>
            <a:r>
              <a:rPr lang="en-US" sz="1800" err="1"/>
              <a:t>IoT</a:t>
            </a:r>
            <a:r>
              <a:rPr lang="en-US" sz="1800"/>
              <a:t>, Big Data, Machine Learning =&gt; AI</a:t>
            </a:r>
          </a:p>
          <a:p>
            <a:r>
              <a:rPr lang="en-US" sz="1800"/>
              <a:t>Recent and Rapid Democratization of Machine Learning</a:t>
            </a:r>
          </a:p>
          <a:p>
            <a:pPr lvl="1"/>
            <a:r>
              <a:rPr lang="en-US" sz="1400"/>
              <a:t>Algorithms, Storage and Compute Resources, High Level Machine Learning Frameworks, Education resources , Open Data, Trained ML Models, Out of the Box SaaS capabilities – powered by ML</a:t>
            </a:r>
          </a:p>
          <a:p>
            <a:r>
              <a:rPr lang="en-US" sz="1800"/>
              <a:t>Produce business value </a:t>
            </a:r>
            <a:r>
              <a:rPr lang="en-US" sz="1800" b="1" i="1"/>
              <a:t>today</a:t>
            </a:r>
            <a:endParaRPr lang="nl-NL" sz="1800" b="1" i="1"/>
          </a:p>
          <a:p>
            <a:r>
              <a:rPr lang="nl-NL" sz="1800"/>
              <a:t>Machine Learning </a:t>
            </a:r>
            <a:r>
              <a:rPr lang="nl-NL" sz="1800" err="1"/>
              <a:t>by</a:t>
            </a:r>
            <a:r>
              <a:rPr lang="nl-NL" sz="1800"/>
              <a:t> computers </a:t>
            </a:r>
            <a:r>
              <a:rPr lang="nl-NL" sz="1800" err="1"/>
              <a:t>helps</a:t>
            </a:r>
            <a:r>
              <a:rPr lang="nl-NL" sz="1800"/>
              <a:t> </a:t>
            </a:r>
            <a:r>
              <a:rPr lang="nl-NL" sz="1800" err="1"/>
              <a:t>us</a:t>
            </a:r>
            <a:r>
              <a:rPr lang="nl-NL" sz="1800"/>
              <a:t>(</a:t>
            </a:r>
            <a:r>
              <a:rPr lang="nl-NL" sz="1800" err="1"/>
              <a:t>ers</a:t>
            </a:r>
            <a:r>
              <a:rPr lang="nl-NL" sz="1800"/>
              <a:t>) </a:t>
            </a:r>
            <a:r>
              <a:rPr lang="nl-NL" sz="1800" err="1"/>
              <a:t>understand</a:t>
            </a:r>
            <a:r>
              <a:rPr lang="nl-NL" sz="1800"/>
              <a:t> </a:t>
            </a:r>
            <a:r>
              <a:rPr lang="nl-NL" sz="1800" err="1"/>
              <a:t>historic</a:t>
            </a:r>
            <a:r>
              <a:rPr lang="nl-NL" sz="1800"/>
              <a:t> data </a:t>
            </a:r>
            <a:r>
              <a:rPr lang="nl-NL" sz="1800" err="1"/>
              <a:t>and</a:t>
            </a:r>
            <a:r>
              <a:rPr lang="nl-NL" sz="1800"/>
              <a:t> </a:t>
            </a:r>
            <a:r>
              <a:rPr lang="nl-NL" sz="1800" err="1"/>
              <a:t>apply</a:t>
            </a:r>
            <a:r>
              <a:rPr lang="nl-NL" sz="1800"/>
              <a:t> </a:t>
            </a:r>
            <a:r>
              <a:rPr lang="nl-NL" sz="1800" err="1"/>
              <a:t>that</a:t>
            </a:r>
            <a:r>
              <a:rPr lang="nl-NL" sz="1800"/>
              <a:t> </a:t>
            </a:r>
            <a:r>
              <a:rPr lang="nl-NL" sz="1800" err="1"/>
              <a:t>insight</a:t>
            </a:r>
            <a:r>
              <a:rPr lang="nl-NL" sz="1800"/>
              <a:t> </a:t>
            </a:r>
            <a:r>
              <a:rPr lang="nl-NL" sz="1800" err="1"/>
              <a:t>to</a:t>
            </a:r>
            <a:r>
              <a:rPr lang="nl-NL" sz="1800"/>
              <a:t> new data</a:t>
            </a:r>
          </a:p>
          <a:p>
            <a:r>
              <a:rPr lang="en-US" sz="1800"/>
              <a:t>Developers have to learn how to incorporate Machine Learning into their applications – for smarter UIs, more automation, faster (p)reactions</a:t>
            </a:r>
            <a:endParaRPr lang="nl-NL" sz="180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89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a:t>Summary</a:t>
            </a:r>
            <a:endParaRPr lang="en-US"/>
          </a:p>
        </p:txBody>
      </p:sp>
      <p:sp>
        <p:nvSpPr>
          <p:cNvPr id="11" name="Text Placeholder 10"/>
          <p:cNvSpPr>
            <a:spLocks noGrp="1"/>
          </p:cNvSpPr>
          <p:nvPr>
            <p:ph idx="1"/>
          </p:nvPr>
        </p:nvSpPr>
        <p:spPr/>
        <p:txBody>
          <a:bodyPr>
            <a:normAutofit fontScale="85000" lnSpcReduction="10000"/>
          </a:bodyPr>
          <a:lstStyle/>
          <a:p>
            <a:r>
              <a:rPr lang="nl-NL" sz="2109"/>
              <a:t>R </a:t>
            </a:r>
            <a:r>
              <a:rPr lang="nl-NL" sz="2109" err="1"/>
              <a:t>and</a:t>
            </a:r>
            <a:r>
              <a:rPr lang="nl-NL" sz="2109"/>
              <a:t> Python are most </a:t>
            </a:r>
            <a:r>
              <a:rPr lang="nl-NL" sz="2109" err="1"/>
              <a:t>popular</a:t>
            </a:r>
            <a:r>
              <a:rPr lang="nl-NL" sz="2109"/>
              <a:t> </a:t>
            </a:r>
            <a:r>
              <a:rPr lang="nl-NL" sz="2109" err="1"/>
              <a:t>technologies</a:t>
            </a:r>
            <a:r>
              <a:rPr lang="nl-NL" sz="2109"/>
              <a:t> </a:t>
            </a:r>
            <a:r>
              <a:rPr lang="nl-NL" sz="2109" err="1"/>
              <a:t>for</a:t>
            </a:r>
            <a:r>
              <a:rPr lang="nl-NL" sz="2109"/>
              <a:t> data </a:t>
            </a:r>
            <a:r>
              <a:rPr lang="nl-NL" sz="2109" err="1"/>
              <a:t>exploration</a:t>
            </a:r>
            <a:r>
              <a:rPr lang="nl-NL" sz="2109"/>
              <a:t> </a:t>
            </a:r>
            <a:br>
              <a:rPr lang="nl-NL" sz="2109"/>
            </a:br>
            <a:r>
              <a:rPr lang="nl-NL" sz="2109" err="1"/>
              <a:t>and</a:t>
            </a:r>
            <a:r>
              <a:rPr lang="nl-NL" sz="2109"/>
              <a:t> ML model </a:t>
            </a:r>
            <a:r>
              <a:rPr lang="nl-NL" sz="2109" err="1"/>
              <a:t>discovery</a:t>
            </a:r>
            <a:r>
              <a:rPr lang="nl-NL" sz="2109"/>
              <a:t> [on small subsets of Big Data]</a:t>
            </a:r>
          </a:p>
          <a:p>
            <a:r>
              <a:rPr lang="nl-NL" sz="2109"/>
              <a:t>Apache </a:t>
            </a:r>
            <a:r>
              <a:rPr lang="nl-NL" sz="2109" err="1"/>
              <a:t>Spark</a:t>
            </a:r>
            <a:r>
              <a:rPr lang="nl-NL" sz="2109"/>
              <a:t> (on </a:t>
            </a:r>
            <a:r>
              <a:rPr lang="nl-NL" sz="2109" err="1"/>
              <a:t>Hadoop</a:t>
            </a:r>
            <a:r>
              <a:rPr lang="nl-NL" sz="2109"/>
              <a:t>) is </a:t>
            </a:r>
            <a:r>
              <a:rPr lang="nl-NL" sz="2109" err="1"/>
              <a:t>frequently</a:t>
            </a:r>
            <a:r>
              <a:rPr lang="nl-NL" sz="2109"/>
              <a:t> </a:t>
            </a:r>
            <a:r>
              <a:rPr lang="nl-NL" sz="2109" err="1"/>
              <a:t>used</a:t>
            </a:r>
            <a:r>
              <a:rPr lang="nl-NL" sz="2109"/>
              <a:t> </a:t>
            </a:r>
            <a:r>
              <a:rPr lang="nl-NL" sz="2109" err="1"/>
              <a:t>to</a:t>
            </a:r>
            <a:r>
              <a:rPr lang="nl-NL" sz="2109"/>
              <a:t> </a:t>
            </a:r>
            <a:r>
              <a:rPr lang="nl-NL" sz="2109" err="1"/>
              <a:t>powercrunch</a:t>
            </a:r>
            <a:r>
              <a:rPr lang="nl-NL" sz="2109"/>
              <a:t> data (</a:t>
            </a:r>
            <a:r>
              <a:rPr lang="nl-NL" sz="2109" err="1"/>
              <a:t>wrangling</a:t>
            </a:r>
            <a:r>
              <a:rPr lang="nl-NL" sz="2109"/>
              <a:t>) </a:t>
            </a:r>
            <a:r>
              <a:rPr lang="nl-NL" sz="2109" err="1"/>
              <a:t>and</a:t>
            </a:r>
            <a:r>
              <a:rPr lang="nl-NL" sz="2109"/>
              <a:t> run SQL </a:t>
            </a:r>
            <a:r>
              <a:rPr lang="nl-NL" sz="2109" err="1"/>
              <a:t>and</a:t>
            </a:r>
            <a:r>
              <a:rPr lang="nl-NL" sz="2109"/>
              <a:t> ML </a:t>
            </a:r>
            <a:r>
              <a:rPr lang="nl-NL" sz="2109" err="1"/>
              <a:t>models</a:t>
            </a:r>
            <a:r>
              <a:rPr lang="nl-NL" sz="2109"/>
              <a:t> on Big Data sets</a:t>
            </a:r>
          </a:p>
          <a:p>
            <a:r>
              <a:rPr lang="nl-NL" sz="2109"/>
              <a:t>Notebooks are a </a:t>
            </a:r>
            <a:r>
              <a:rPr lang="nl-NL" sz="2109" err="1"/>
              <a:t>popular</a:t>
            </a:r>
            <a:r>
              <a:rPr lang="nl-NL" sz="2109"/>
              <a:t> vehicle in </a:t>
            </a:r>
            <a:r>
              <a:rPr lang="nl-NL" sz="2109" err="1"/>
              <a:t>the</a:t>
            </a:r>
            <a:r>
              <a:rPr lang="nl-NL" sz="2109"/>
              <a:t> Data </a:t>
            </a:r>
            <a:r>
              <a:rPr lang="nl-NL" sz="2109" err="1"/>
              <a:t>Science</a:t>
            </a:r>
            <a:r>
              <a:rPr lang="nl-NL" sz="2109"/>
              <a:t> lab</a:t>
            </a:r>
          </a:p>
          <a:p>
            <a:pPr lvl="1"/>
            <a:r>
              <a:rPr lang="nl-NL" sz="1687" err="1"/>
              <a:t>To</a:t>
            </a:r>
            <a:r>
              <a:rPr lang="nl-NL" sz="1687"/>
              <a:t> </a:t>
            </a:r>
            <a:r>
              <a:rPr lang="nl-NL" sz="1687" err="1"/>
              <a:t>explore</a:t>
            </a:r>
            <a:r>
              <a:rPr lang="nl-NL" sz="1687"/>
              <a:t> </a:t>
            </a:r>
            <a:r>
              <a:rPr lang="nl-NL" sz="1687" err="1"/>
              <a:t>and</a:t>
            </a:r>
            <a:r>
              <a:rPr lang="nl-NL" sz="1687"/>
              <a:t> report</a:t>
            </a:r>
          </a:p>
          <a:p>
            <a:r>
              <a:rPr lang="en-US" sz="2109"/>
              <a:t>Oracle is quite active on Machine Learning</a:t>
            </a:r>
          </a:p>
          <a:p>
            <a:pPr lvl="1"/>
            <a:r>
              <a:rPr lang="en-US" sz="1846"/>
              <a:t>Power PaaS and SaaS with ML</a:t>
            </a:r>
          </a:p>
          <a:p>
            <a:pPr lvl="1"/>
            <a:r>
              <a:rPr lang="en-US" sz="1846"/>
              <a:t>Provide us with the Machine Learning Data Lab </a:t>
            </a:r>
            <a:br>
              <a:rPr lang="en-US" sz="1846"/>
            </a:br>
            <a:r>
              <a:rPr lang="en-US" sz="1846"/>
              <a:t>&amp; Run Time (on the cloud)</a:t>
            </a:r>
            <a:endParaRPr lang="nl-NL" sz="1846"/>
          </a:p>
          <a:p>
            <a:r>
              <a:rPr lang="nl-NL" sz="2109" b="1" err="1"/>
              <a:t>Getting</a:t>
            </a:r>
            <a:r>
              <a:rPr lang="nl-NL" sz="2109" b="1"/>
              <a:t> </a:t>
            </a:r>
            <a:r>
              <a:rPr lang="nl-NL" sz="2109" b="1" err="1"/>
              <a:t>started</a:t>
            </a:r>
            <a:r>
              <a:rPr lang="nl-NL" sz="2109" b="1"/>
              <a:t> on Machine Learning is </a:t>
            </a:r>
            <a:r>
              <a:rPr lang="nl-NL" sz="2109" b="1" err="1"/>
              <a:t>fun</a:t>
            </a:r>
            <a:r>
              <a:rPr lang="nl-NL" sz="2109" b="1"/>
              <a:t>, smart &amp; well </a:t>
            </a:r>
            <a:r>
              <a:rPr lang="nl-NL" sz="2109" b="1" err="1"/>
              <a:t>supported</a:t>
            </a:r>
            <a:endParaRPr lang="nl-NL" sz="2109" b="1"/>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5652337" y="3375397"/>
            <a:ext cx="1234921" cy="623040"/>
          </a:xfrm>
          <a:prstGeom prst="rect">
            <a:avLst/>
          </a:prstGeom>
        </p:spPr>
      </p:pic>
      <p:pic>
        <p:nvPicPr>
          <p:cNvPr id="6" name="Picture 2" descr="Image result for first st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717" y="3776985"/>
            <a:ext cx="1172466" cy="585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capgemini.com/wp-content/uploads/2018/05/oracle_ai_platform_service.jpg">
            <a:extLst>
              <a:ext uri="{FF2B5EF4-FFF2-40B4-BE49-F238E27FC236}">
                <a16:creationId xmlns:a16="http://schemas.microsoft.com/office/drawing/2014/main" id="{376FEC7B-6F00-4B56-A3AD-C3C4207C3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478" y="3074903"/>
            <a:ext cx="1124914" cy="692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7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806" y="936150"/>
            <a:ext cx="5756780" cy="3899941"/>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a:t>Thank you</a:t>
            </a:r>
            <a:br>
              <a:rPr lang="en-US"/>
            </a:br>
            <a:br>
              <a:rPr lang="en-US"/>
            </a:br>
            <a:r>
              <a:rPr lang="ja-JP" altLang="en-US"/>
              <a:t>谢谢</a:t>
            </a:r>
            <a:br>
              <a:rPr lang="nl-NL" altLang="ja-JP"/>
            </a:br>
            <a:br>
              <a:rPr lang="nl-NL" altLang="ja-JP"/>
            </a:br>
            <a:r>
              <a:rPr lang="nl-NL" altLang="ja-JP"/>
              <a:t>Dank je wel</a:t>
            </a:r>
            <a:endParaRPr lang="nl-NL"/>
          </a:p>
        </p:txBody>
      </p:sp>
      <p:sp>
        <p:nvSpPr>
          <p:cNvPr id="15" name="Content Placeholder 5"/>
          <p:cNvSpPr txBox="1">
            <a:spLocks/>
          </p:cNvSpPr>
          <p:nvPr/>
        </p:nvSpPr>
        <p:spPr>
          <a:xfrm>
            <a:off x="147092" y="1050596"/>
            <a:ext cx="14718851" cy="4824389"/>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872" indent="-342872" defTabSz="457163"/>
            <a:endParaRPr lang="en-US" sz="1200" b="1">
              <a:solidFill>
                <a:srgbClr val="E73430">
                  <a:lumMod val="50000"/>
                </a:srgbClr>
              </a:solidFill>
              <a:latin typeface="Arial Unicode MS"/>
            </a:endParaRPr>
          </a:p>
          <a:p>
            <a:pPr marL="342872" indent="-342872" defTabSz="457163"/>
            <a:r>
              <a:rPr lang="en-US" sz="1200" b="1">
                <a:solidFill>
                  <a:srgbClr val="E73430">
                    <a:lumMod val="50000"/>
                  </a:srgbClr>
                </a:solidFill>
                <a:latin typeface="Arial Unicode MS"/>
              </a:rPr>
              <a:t>Blog: 	</a:t>
            </a:r>
            <a:r>
              <a:rPr lang="en-US" sz="1200" b="1">
                <a:solidFill>
                  <a:srgbClr val="E73430">
                    <a:lumMod val="50000"/>
                  </a:srgbClr>
                </a:solidFill>
                <a:latin typeface="Arial Unicode MS"/>
                <a:hlinkClick r:id="rId3"/>
              </a:rPr>
              <a:t>technology.amis.nl</a:t>
            </a:r>
            <a:endParaRPr lang="en-US" sz="1200" b="1">
              <a:solidFill>
                <a:srgbClr val="E73430">
                  <a:lumMod val="50000"/>
                </a:srgbClr>
              </a:solidFill>
              <a:latin typeface="Arial Unicode MS"/>
            </a:endParaRPr>
          </a:p>
          <a:p>
            <a:pPr marL="0" indent="0" defTabSz="457163">
              <a:buNone/>
            </a:pPr>
            <a:r>
              <a:rPr lang="en-US" sz="1200" b="1">
                <a:solidFill>
                  <a:srgbClr val="E73430">
                    <a:lumMod val="50000"/>
                  </a:srgbClr>
                </a:solidFill>
                <a:latin typeface="Arial Unicode MS"/>
              </a:rPr>
              <a:t>			</a:t>
            </a:r>
          </a:p>
          <a:p>
            <a:pPr marL="342872" indent="-342872" defTabSz="457163"/>
            <a:r>
              <a:rPr lang="en-US" sz="1200" b="1">
                <a:solidFill>
                  <a:srgbClr val="E73430">
                    <a:lumMod val="50000"/>
                  </a:srgbClr>
                </a:solidFill>
                <a:latin typeface="Arial Unicode MS"/>
              </a:rPr>
              <a:t>Email: 	</a:t>
            </a:r>
            <a:r>
              <a:rPr lang="en-US" sz="1200" b="1">
                <a:solidFill>
                  <a:srgbClr val="E73430">
                    <a:lumMod val="50000"/>
                  </a:srgbClr>
                </a:solidFill>
                <a:latin typeface="Arial Unicode MS"/>
                <a:hlinkClick r:id="rId4"/>
              </a:rPr>
              <a:t>lucas.jellema@amis.nl</a:t>
            </a:r>
            <a:br>
              <a:rPr lang="en-US" sz="1200" b="1">
                <a:solidFill>
                  <a:srgbClr val="E73430">
                    <a:lumMod val="50000"/>
                  </a:srgbClr>
                </a:solidFill>
                <a:latin typeface="Arial Unicode MS"/>
              </a:rPr>
            </a:br>
            <a:endParaRPr lang="en-US" sz="1200" b="1">
              <a:solidFill>
                <a:srgbClr val="E73430">
                  <a:lumMod val="50000"/>
                </a:srgbClr>
              </a:solidFill>
              <a:latin typeface="Arial Unicode MS"/>
            </a:endParaRPr>
          </a:p>
          <a:p>
            <a:pPr marL="342872" indent="-342872" defTabSz="457163"/>
            <a:r>
              <a:rPr lang="en-US" sz="1200" b="1">
                <a:solidFill>
                  <a:srgbClr val="E73430">
                    <a:lumMod val="50000"/>
                  </a:srgbClr>
                </a:solidFill>
                <a:latin typeface="Arial Unicode MS"/>
              </a:rPr>
              <a:t>         : 	@</a:t>
            </a:r>
            <a:r>
              <a:rPr lang="en-US" sz="1200" b="1" err="1">
                <a:solidFill>
                  <a:srgbClr val="E73430">
                    <a:lumMod val="50000"/>
                  </a:srgbClr>
                </a:solidFill>
                <a:latin typeface="Arial Unicode MS"/>
              </a:rPr>
              <a:t>lucasjellema</a:t>
            </a:r>
            <a:endParaRPr lang="en-US" sz="1200" b="1">
              <a:solidFill>
                <a:srgbClr val="E73430">
                  <a:lumMod val="50000"/>
                </a:srgbClr>
              </a:solidFill>
              <a:latin typeface="Arial Unicode MS"/>
            </a:endParaRPr>
          </a:p>
          <a:p>
            <a:pPr marL="342872" indent="-342872" defTabSz="457163"/>
            <a:endParaRPr lang="en-US" sz="1200" b="1">
              <a:solidFill>
                <a:srgbClr val="E73430">
                  <a:lumMod val="50000"/>
                </a:srgbClr>
              </a:solidFill>
              <a:latin typeface="Arial Unicode MS"/>
            </a:endParaRPr>
          </a:p>
          <a:p>
            <a:pPr marL="342872" indent="-342872" defTabSz="457163"/>
            <a:r>
              <a:rPr lang="en-US" sz="1200" b="1">
                <a:solidFill>
                  <a:srgbClr val="E73430">
                    <a:lumMod val="50000"/>
                  </a:srgbClr>
                </a:solidFill>
                <a:latin typeface="Arial Unicode MS"/>
              </a:rPr>
              <a:t>         : 	</a:t>
            </a:r>
            <a:r>
              <a:rPr lang="en-US" sz="1200" b="1" err="1">
                <a:solidFill>
                  <a:srgbClr val="E73430">
                    <a:lumMod val="50000"/>
                  </a:srgbClr>
                </a:solidFill>
                <a:latin typeface="Arial Unicode MS"/>
              </a:rPr>
              <a:t>lucas-jellema</a:t>
            </a:r>
            <a:br>
              <a:rPr lang="en-US" sz="1200" b="1">
                <a:solidFill>
                  <a:srgbClr val="E73430">
                    <a:lumMod val="50000"/>
                  </a:srgbClr>
                </a:solidFill>
                <a:latin typeface="Arial Unicode MS"/>
              </a:rPr>
            </a:br>
            <a:endParaRPr lang="en-US" sz="1200" b="1">
              <a:solidFill>
                <a:srgbClr val="E73430">
                  <a:lumMod val="50000"/>
                </a:srgbClr>
              </a:solidFill>
              <a:latin typeface="Arial Unicode MS"/>
            </a:endParaRPr>
          </a:p>
          <a:p>
            <a:pPr marL="342872" indent="-342872" defTabSz="457163"/>
            <a:r>
              <a:rPr lang="en-US" sz="1200" b="1">
                <a:solidFill>
                  <a:srgbClr val="E73430">
                    <a:lumMod val="50000"/>
                  </a:srgbClr>
                </a:solidFill>
                <a:latin typeface="Arial Unicode MS"/>
              </a:rPr>
              <a:t>          : </a:t>
            </a:r>
            <a:r>
              <a:rPr lang="en-US" sz="1200" b="1">
                <a:solidFill>
                  <a:srgbClr val="E73430">
                    <a:lumMod val="50000"/>
                  </a:srgbClr>
                </a:solidFill>
                <a:latin typeface="Arial Unicode MS"/>
                <a:hlinkClick r:id="rId5"/>
              </a:rPr>
              <a:t>www.amis.nl</a:t>
            </a:r>
            <a:r>
              <a:rPr lang="en-US" sz="1200" b="1">
                <a:solidFill>
                  <a:srgbClr val="E73430">
                    <a:lumMod val="50000"/>
                  </a:srgbClr>
                </a:solidFill>
                <a:latin typeface="Arial Unicode MS"/>
              </a:rPr>
              <a:t>, </a:t>
            </a:r>
            <a:r>
              <a:rPr lang="en-US" sz="1200" b="1">
                <a:solidFill>
                  <a:srgbClr val="E73430">
                    <a:lumMod val="50000"/>
                  </a:srgbClr>
                </a:solidFill>
                <a:latin typeface="Arial Unicode MS"/>
                <a:hlinkClick r:id="rId6"/>
              </a:rPr>
              <a:t>info@amis.nl</a:t>
            </a:r>
            <a:br>
              <a:rPr lang="en-US" sz="1200" b="1">
                <a:solidFill>
                  <a:srgbClr val="E73430">
                    <a:lumMod val="50000"/>
                  </a:srgbClr>
                </a:solidFill>
                <a:latin typeface="Arial Unicode MS"/>
              </a:rPr>
            </a:br>
            <a:r>
              <a:rPr lang="en-US" sz="1200" b="1">
                <a:solidFill>
                  <a:srgbClr val="E73430">
                    <a:lumMod val="50000"/>
                  </a:srgbClr>
                </a:solidFill>
                <a:latin typeface="Arial Unicode MS"/>
              </a:rPr>
              <a:t>				</a:t>
            </a:r>
          </a:p>
          <a:p>
            <a:pPr marL="342872" indent="-342872" defTabSz="457163"/>
            <a:endParaRPr lang="en-US" sz="1200" b="1">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624" y="2126376"/>
            <a:ext cx="294803" cy="294803"/>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596" y="3031823"/>
            <a:ext cx="621620" cy="21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624" y="2584409"/>
            <a:ext cx="294803" cy="2948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77CE03D-4AC9-4E62-A218-71D891142DC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4276" y="3335030"/>
            <a:ext cx="1596670" cy="106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575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45" y="188192"/>
            <a:ext cx="7886459" cy="994142"/>
          </a:xfrm>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5400">
                <a:solidFill>
                  <a:schemeClr val="accent4">
                    <a:lumMod val="75000"/>
                  </a:schemeClr>
                </a:solidFill>
                <a:latin typeface="Trebuchet MS Bold" charset="0"/>
                <a:cs typeface="Trebuchet MS Bold" charset="0"/>
              </a:rPr>
              <a:t> </a:t>
            </a:r>
            <a:r>
              <a:rPr lang="fr-FR" sz="2847" err="1"/>
              <a:t>References</a:t>
            </a:r>
            <a:endParaRPr lang="fr-FR" sz="2847"/>
          </a:p>
        </p:txBody>
      </p:sp>
      <p:sp>
        <p:nvSpPr>
          <p:cNvPr id="3" name="Content Placeholder 2"/>
          <p:cNvSpPr>
            <a:spLocks noGrp="1"/>
          </p:cNvSpPr>
          <p:nvPr>
            <p:ph idx="1"/>
          </p:nvPr>
        </p:nvSpPr>
        <p:spPr>
          <a:xfrm>
            <a:off x="1371698" y="1369255"/>
            <a:ext cx="7143532" cy="3263404"/>
          </a:xfrm>
        </p:spPr>
        <p:txBody>
          <a:bodyPr>
            <a:normAutofit/>
          </a:bodyPr>
          <a:lstStyle/>
          <a:p>
            <a:r>
              <a:rPr lang="nl-NL"/>
              <a:t>AI Adventures (Google) </a:t>
            </a:r>
            <a:r>
              <a:rPr lang="nl-NL">
                <a:hlinkClick r:id="rId2"/>
              </a:rPr>
              <a:t>https://www.youtube.com/watch?v=RJudqel8DVA</a:t>
            </a:r>
            <a:endParaRPr lang="nl-NL"/>
          </a:p>
          <a:p>
            <a:r>
              <a:rPr lang="en-US"/>
              <a:t>Twitch TV</a:t>
            </a:r>
            <a:br>
              <a:rPr lang="en-US"/>
            </a:br>
            <a:r>
              <a:rPr lang="en-US">
                <a:hlinkClick r:id="rId3"/>
              </a:rPr>
              <a:t>https://www.twitch.tv/videos/179940629</a:t>
            </a:r>
            <a:r>
              <a:rPr lang="en-US"/>
              <a:t> </a:t>
            </a:r>
            <a:br>
              <a:rPr lang="en-US"/>
            </a:br>
            <a:r>
              <a:rPr lang="en-US"/>
              <a:t>and sources on GitHub: </a:t>
            </a:r>
            <a:br>
              <a:rPr lang="en-US"/>
            </a:br>
            <a:r>
              <a:rPr lang="en-US">
                <a:hlinkClick r:id="rId4"/>
              </a:rPr>
              <a:t>https://github.com/sunilmallya/dl-twitch-series</a:t>
            </a:r>
            <a:r>
              <a:rPr lang="en-US"/>
              <a:t> </a:t>
            </a:r>
          </a:p>
          <a:p>
            <a:r>
              <a:rPr lang="en-US"/>
              <a:t>Tensor Flow &amp; Deep Learning without a PhD (</a:t>
            </a:r>
            <a:r>
              <a:rPr lang="en-US" err="1"/>
              <a:t>Devoxx</a:t>
            </a:r>
            <a:r>
              <a:rPr lang="en-US"/>
              <a:t>)</a:t>
            </a:r>
            <a:br>
              <a:rPr lang="en-US"/>
            </a:br>
            <a:r>
              <a:rPr lang="en-US">
                <a:hlinkClick r:id="rId5"/>
              </a:rPr>
              <a:t>https://www.youtube.com/watch?v=vq2nnJ4g6N0</a:t>
            </a:r>
            <a:endParaRPr lang="en-US"/>
          </a:p>
          <a:p>
            <a:r>
              <a:rPr lang="en-US" err="1"/>
              <a:t>KataKoda</a:t>
            </a:r>
            <a:r>
              <a:rPr lang="en-US"/>
              <a:t> Browser Based Runtime for </a:t>
            </a:r>
            <a:r>
              <a:rPr lang="en-US" err="1"/>
              <a:t>TensorFlow</a:t>
            </a:r>
            <a:br>
              <a:rPr lang="en-US"/>
            </a:br>
            <a:r>
              <a:rPr lang="en-US">
                <a:hlinkClick r:id="rId6"/>
              </a:rPr>
              <a:t>https://www.katacoda.com/courses/tensorflow</a:t>
            </a:r>
            <a:r>
              <a:rPr lang="en-US"/>
              <a:t>  </a:t>
            </a:r>
          </a:p>
          <a:p>
            <a:r>
              <a:rPr lang="en-US"/>
              <a:t>And many more</a:t>
            </a:r>
            <a:endParaRPr lang="nl-NL"/>
          </a:p>
          <a:p>
            <a:endParaRPr lang="nl-NL"/>
          </a:p>
          <a:p>
            <a:pPr marL="0" indent="0">
              <a:buNone/>
            </a:pPr>
            <a:endParaRPr lang="nl-NL"/>
          </a:p>
          <a:p>
            <a:pPr marL="0" indent="0">
              <a:buNone/>
            </a:pPr>
            <a:endParaRPr lang="en-US"/>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a:solidFill>
                  <a:schemeClr val="bg1"/>
                </a:solidFill>
                <a:latin typeface="Trebuchet MS Bold" charset="0"/>
                <a:ea typeface="+mj-ea"/>
                <a:cs typeface="Trebuchet MS Bold" charset="0"/>
              </a:rPr>
              <a:t>#</a:t>
            </a:r>
            <a:r>
              <a:rPr lang="fr-FR" sz="2400" err="1">
                <a:solidFill>
                  <a:schemeClr val="bg1"/>
                </a:solidFill>
                <a:latin typeface="Trebuchet MS Bold" charset="0"/>
                <a:ea typeface="+mj-ea"/>
                <a:cs typeface="Trebuchet MS Bold" charset="0"/>
              </a:rPr>
              <a:t>DevoxxMA</a:t>
            </a:r>
            <a:endParaRPr lang="fr-FR" sz="240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358" y="-15139"/>
            <a:ext cx="2074853" cy="138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23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1F14C-C92D-47A5-8C5D-97519DC61972}"/>
              </a:ext>
            </a:extLst>
          </p:cNvPr>
          <p:cNvSpPr>
            <a:spLocks noGrp="1"/>
          </p:cNvSpPr>
          <p:nvPr>
            <p:ph type="title"/>
          </p:nvPr>
        </p:nvSpPr>
        <p:spPr/>
        <p:txBody>
          <a:bodyPr/>
          <a:lstStyle/>
          <a:p>
            <a:r>
              <a:rPr lang="nl-NL" err="1"/>
              <a:t>Main</a:t>
            </a:r>
            <a:r>
              <a:rPr lang="nl-NL"/>
              <a:t> </a:t>
            </a:r>
            <a:r>
              <a:rPr lang="nl-NL" err="1"/>
              <a:t>innovation</a:t>
            </a:r>
            <a:r>
              <a:rPr lang="nl-NL"/>
              <a:t> </a:t>
            </a:r>
            <a:r>
              <a:rPr lang="nl-NL" err="1"/>
              <a:t>themes</a:t>
            </a:r>
            <a:endParaRPr lang="en-NL"/>
          </a:p>
        </p:txBody>
      </p:sp>
      <p:sp>
        <p:nvSpPr>
          <p:cNvPr id="2" name="Content Placeholder 1">
            <a:extLst>
              <a:ext uri="{FF2B5EF4-FFF2-40B4-BE49-F238E27FC236}">
                <a16:creationId xmlns:a16="http://schemas.microsoft.com/office/drawing/2014/main" id="{D82430B1-1D01-4FFE-8C31-56A3884339EF}"/>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F14859DB-1832-4353-B96A-F66BE729943F}"/>
              </a:ext>
            </a:extLst>
          </p:cNvPr>
          <p:cNvPicPr>
            <a:picLocks noChangeAspect="1"/>
          </p:cNvPicPr>
          <p:nvPr/>
        </p:nvPicPr>
        <p:blipFill>
          <a:blip r:embed="rId2"/>
          <a:stretch>
            <a:fillRect/>
          </a:stretch>
        </p:blipFill>
        <p:spPr>
          <a:xfrm>
            <a:off x="186881" y="909227"/>
            <a:ext cx="8770238" cy="3191829"/>
          </a:xfrm>
          <a:prstGeom prst="rect">
            <a:avLst/>
          </a:prstGeom>
        </p:spPr>
      </p:pic>
      <p:sp>
        <p:nvSpPr>
          <p:cNvPr id="6" name="Oval 5">
            <a:extLst>
              <a:ext uri="{FF2B5EF4-FFF2-40B4-BE49-F238E27FC236}">
                <a16:creationId xmlns:a16="http://schemas.microsoft.com/office/drawing/2014/main" id="{A1143E8B-C882-4EDB-8B49-23223E670A24}"/>
              </a:ext>
            </a:extLst>
          </p:cNvPr>
          <p:cNvSpPr/>
          <p:nvPr/>
        </p:nvSpPr>
        <p:spPr>
          <a:xfrm>
            <a:off x="2138401" y="1628338"/>
            <a:ext cx="1341742" cy="2152377"/>
          </a:xfrm>
          <a:prstGeom prst="ellipse">
            <a:avLst/>
          </a:prstGeom>
          <a:gradFill>
            <a:gsLst>
              <a:gs pos="0">
                <a:schemeClr val="dk1">
                  <a:lumMod val="110000"/>
                  <a:satMod val="105000"/>
                  <a:tint val="67000"/>
                  <a:alpha val="46000"/>
                </a:schemeClr>
              </a:gs>
              <a:gs pos="50000">
                <a:schemeClr val="dk1">
                  <a:lumMod val="105000"/>
                  <a:satMod val="103000"/>
                  <a:tint val="73000"/>
                  <a:alpha val="55000"/>
                </a:schemeClr>
              </a:gs>
              <a:gs pos="100000">
                <a:schemeClr val="dk1">
                  <a:lumMod val="105000"/>
                  <a:satMod val="109000"/>
                  <a:tint val="81000"/>
                  <a:alpha val="60000"/>
                </a:schemeClr>
              </a:gs>
            </a:gsLst>
          </a:gradFill>
          <a:ln>
            <a:noFill/>
          </a:ln>
          <a:effectLst>
            <a:softEdge rad="1016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NL" sz="712"/>
          </a:p>
        </p:txBody>
      </p:sp>
    </p:spTree>
    <p:extLst>
      <p:ext uri="{BB962C8B-B14F-4D97-AF65-F5344CB8AC3E}">
        <p14:creationId xmlns:p14="http://schemas.microsoft.com/office/powerpoint/2010/main" val="2304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Application>Microsoft Office PowerPoint</Application>
  <PresentationFormat>On-screen Show (16:9)</PresentationFormat>
  <Slides>83</Slides>
  <Notes>20</Notes>
  <HiddenSlides>8</HiddenSlides>
  <ScaleCrop>false</ScaleCrop>
  <HeadingPairs>
    <vt:vector size="4" baseType="variant">
      <vt:variant>
        <vt:lpstr>Theme</vt:lpstr>
      </vt:variant>
      <vt:variant>
        <vt:i4>2</vt:i4>
      </vt:variant>
      <vt:variant>
        <vt:lpstr>Slide Titles</vt:lpstr>
      </vt:variant>
      <vt:variant>
        <vt:i4>83</vt:i4>
      </vt:variant>
    </vt:vector>
  </HeadingPairs>
  <TitlesOfParts>
    <vt:vector size="85" baseType="lpstr">
      <vt:lpstr>Office-thema</vt:lpstr>
      <vt:lpstr>AMIS_WIDESCREEN</vt:lpstr>
      <vt:lpstr>The Art of Intelligence  A Practical Introduction to  Machine Learning </vt:lpstr>
      <vt:lpstr>Lucas Jellema Architect / Developer  1994 started in IT at Oracle  2002 joined AMIS Currently CTO &amp; Solution Architect </vt:lpstr>
      <vt:lpstr>PowerPoint Presentation</vt:lpstr>
      <vt:lpstr>PowerPoint Presentation</vt:lpstr>
      <vt:lpstr>Y = F(x)</vt:lpstr>
      <vt:lpstr>Y = F(x)</vt:lpstr>
      <vt:lpstr>X = [x1,x2,x3,…,xn]</vt:lpstr>
      <vt:lpstr>Oracle OpenWorld 2018 (Two weeks ago)</vt:lpstr>
      <vt:lpstr>Main innovation themes</vt:lpstr>
      <vt:lpstr>Oracle OpenWorld 2018</vt:lpstr>
      <vt:lpstr>Agenda</vt:lpstr>
      <vt:lpstr>Learning</vt:lpstr>
      <vt:lpstr>Machine Learning</vt:lpstr>
      <vt:lpstr>Why is it relevant (now)?</vt:lpstr>
      <vt:lpstr>Why is it relevant (now)?</vt:lpstr>
      <vt:lpstr> Gartner – Strategic   Technology Trends 2018</vt:lpstr>
      <vt:lpstr>Example use cases</vt:lpstr>
      <vt:lpstr>Ready-to-Run ML apps</vt:lpstr>
      <vt:lpstr> Ready to Run ML apps – SaaS powered by ML</vt:lpstr>
      <vt:lpstr> Ready to Run ML apps – SaaS powered by ML</vt:lpstr>
      <vt:lpstr> Products with ML inside</vt:lpstr>
      <vt:lpstr>PowerPoint Presentation</vt:lpstr>
      <vt:lpstr>The Data Science workflow</vt:lpstr>
      <vt:lpstr>Data Discovery | exploration</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 == classification</vt:lpstr>
      <vt:lpstr>Classification gone wrong</vt:lpstr>
      <vt:lpstr>Machine learning  operational systems</vt:lpstr>
      <vt:lpstr>Machine learning  operational systems</vt:lpstr>
      <vt:lpstr>Deploy model and expose</vt:lpstr>
      <vt:lpstr>80M Pictures of Road</vt:lpstr>
      <vt:lpstr>Big Data =&gt; Small ML Models</vt:lpstr>
      <vt:lpstr>Deploy model and expose</vt:lpstr>
      <vt:lpstr>Applications leveraging smart APIs  powered by Machine learning</vt:lpstr>
      <vt:lpstr>Model management</vt:lpstr>
      <vt:lpstr>Deployment can also be:  load results from model into production</vt:lpstr>
      <vt:lpstr>What to do it with?</vt:lpstr>
      <vt:lpstr>What to do it with?</vt:lpstr>
      <vt:lpstr>Tools and libraries implementing machine learning algorithms</vt:lpstr>
      <vt:lpstr>And of Course</vt:lpstr>
      <vt:lpstr>How to pick Tools for the job</vt:lpstr>
      <vt:lpstr>Popular technologies</vt:lpstr>
      <vt:lpstr>Popular Tools, frameworks &amp; libraries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Notebook against Apache Spark</vt:lpstr>
      <vt:lpstr>What is Oracle doing around  Machine Learning?</vt:lpstr>
      <vt:lpstr> Demo: Classification </vt:lpstr>
      <vt:lpstr> Demo: Conference Abstract  Classification Challenge </vt:lpstr>
      <vt:lpstr>Demonstration of Oracle Advanced Analytics</vt:lpstr>
      <vt:lpstr>Prepare database (in the cloud)</vt:lpstr>
      <vt:lpstr>Prepare database (in the cloud)</vt:lpstr>
      <vt:lpstr>Completing the database instance</vt:lpstr>
      <vt:lpstr>Once the instance is running...</vt:lpstr>
      <vt:lpstr>Use as any Oracle database instance –  local, on premises, ... – accessible via SQL*Net</vt:lpstr>
      <vt:lpstr>Create table with J1_sessions</vt:lpstr>
      <vt:lpstr>Train model on classifying on track</vt:lpstr>
      <vt:lpstr>Apply model to derive track</vt:lpstr>
      <vt:lpstr>Apply model to categorize codeone 2018 session proposals into tracks</vt:lpstr>
      <vt:lpstr>Automatic Machine Predicted tracks for codeone proposed sessions</vt:lpstr>
      <vt:lpstr>Big Data SQL Oracle Database as single point of entry</vt:lpstr>
      <vt:lpstr>Many cloud services around Big Data &amp; [predictive] Analytics &amp; Machine learning</vt:lpstr>
      <vt:lpstr>Oracle’s Machine Learning     architecture</vt:lpstr>
      <vt:lpstr>What is Oracle doing around  Machine Learning?</vt:lpstr>
      <vt:lpstr>Oracle AI Platform Cloud Service (coming shortly)</vt:lpstr>
      <vt:lpstr>Oracle Data Science Cloud</vt:lpstr>
      <vt:lpstr>Based on:</vt:lpstr>
      <vt:lpstr> Humans learning machine  learning: Your first steps</vt:lpstr>
      <vt:lpstr>Humans learning machine learning: Your first steps</vt:lpstr>
      <vt:lpstr>Summary</vt:lpstr>
      <vt:lpstr>Summary</vt:lpstr>
      <vt:lpstr>Thank you  谢谢  Dank je wel</vt:lpstr>
      <vt:lpstr> References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revision>1</cp:revision>
  <dcterms:created xsi:type="dcterms:W3CDTF">2017-09-25T11:59:01Z</dcterms:created>
  <dcterms:modified xsi:type="dcterms:W3CDTF">2018-11-19T05:31:37Z</dcterms:modified>
</cp:coreProperties>
</file>